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4" r:id="rId4"/>
  </p:sldMasterIdLst>
  <p:sldIdLst>
    <p:sldId id="256" r:id="rId5"/>
    <p:sldId id="2147375247" r:id="rId6"/>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9900"/>
    <a:srgbClr val="FFCC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0" autoAdjust="0"/>
    <p:restoredTop sz="96727" autoAdjust="0"/>
  </p:normalViewPr>
  <p:slideViewPr>
    <p:cSldViewPr snapToGrid="0">
      <p:cViewPr varScale="1">
        <p:scale>
          <a:sx n="61" d="100"/>
          <a:sy n="61" d="100"/>
        </p:scale>
        <p:origin x="1968"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hyperlink" Target="https://www.google.co.jp/url?sa=t&amp;rct=j&amp;q=&amp;esrc=s&amp;source=web&amp;cd=&amp;ved=2ahUKEwiFtJCy8oSFAxUtmlYBHaldAEEQFnoECAcQAQ&amp;url=https%3A%2F%2Fwww.ifsj.or.jp%2F&amp;usg=AOvVaw1afGgMIyBNTys-43wxonve&amp;opi=89978449" TargetMode="Externa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1038A85D-73C3-4966-AE6F-7951AAD221A2}" type="datetimeFigureOut">
              <a:rPr kumimoji="1" lang="ja-JP" altLang="en-US" smtClean="0"/>
              <a:t>2024/7/19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CA0218A-FE03-4D33-B521-EA4C0B53FF18}" type="slidenum">
              <a:rPr kumimoji="1" lang="ja-JP" altLang="en-US" smtClean="0"/>
              <a:t>‹#›</a:t>
            </a:fld>
            <a:endParaRPr kumimoji="1" lang="ja-JP" altLang="en-US"/>
          </a:p>
        </p:txBody>
      </p:sp>
    </p:spTree>
    <p:extLst>
      <p:ext uri="{BB962C8B-B14F-4D97-AF65-F5344CB8AC3E}">
        <p14:creationId xmlns:p14="http://schemas.microsoft.com/office/powerpoint/2010/main" val="19064755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038A85D-73C3-4966-AE6F-7951AAD221A2}" type="datetimeFigureOut">
              <a:rPr kumimoji="1" lang="ja-JP" altLang="en-US" smtClean="0"/>
              <a:t>2024/7/19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CA0218A-FE03-4D33-B521-EA4C0B53FF18}" type="slidenum">
              <a:rPr kumimoji="1" lang="ja-JP" altLang="en-US" smtClean="0"/>
              <a:t>‹#›</a:t>
            </a:fld>
            <a:endParaRPr kumimoji="1" lang="ja-JP" altLang="en-US"/>
          </a:p>
        </p:txBody>
      </p:sp>
    </p:spTree>
    <p:extLst>
      <p:ext uri="{BB962C8B-B14F-4D97-AF65-F5344CB8AC3E}">
        <p14:creationId xmlns:p14="http://schemas.microsoft.com/office/powerpoint/2010/main" val="14933790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038A85D-73C3-4966-AE6F-7951AAD221A2}" type="datetimeFigureOut">
              <a:rPr kumimoji="1" lang="ja-JP" altLang="en-US" smtClean="0"/>
              <a:t>2024/7/19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CA0218A-FE03-4D33-B521-EA4C0B53FF18}" type="slidenum">
              <a:rPr kumimoji="1" lang="ja-JP" altLang="en-US" smtClean="0"/>
              <a:t>‹#›</a:t>
            </a:fld>
            <a:endParaRPr kumimoji="1" lang="ja-JP" altLang="en-US"/>
          </a:p>
        </p:txBody>
      </p:sp>
    </p:spTree>
    <p:extLst>
      <p:ext uri="{BB962C8B-B14F-4D97-AF65-F5344CB8AC3E}">
        <p14:creationId xmlns:p14="http://schemas.microsoft.com/office/powerpoint/2010/main" val="215413113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White_Contents_1">
    <p:spTree>
      <p:nvGrpSpPr>
        <p:cNvPr id="1" name=""/>
        <p:cNvGrpSpPr/>
        <p:nvPr/>
      </p:nvGrpSpPr>
      <p:grpSpPr>
        <a:xfrm>
          <a:off x="0" y="0"/>
          <a:ext cx="0" cy="0"/>
          <a:chOff x="0" y="0"/>
          <a:chExt cx="0" cy="0"/>
        </a:xfrm>
      </p:grpSpPr>
      <p:sp>
        <p:nvSpPr>
          <p:cNvPr id="7" name="Text Placeholder 11">
            <a:extLst>
              <a:ext uri="{FF2B5EF4-FFF2-40B4-BE49-F238E27FC236}">
                <a16:creationId xmlns:a16="http://schemas.microsoft.com/office/drawing/2014/main" id="{2BCD0CB1-0E52-4A37-9455-298145941BB6}"/>
              </a:ext>
            </a:extLst>
          </p:cNvPr>
          <p:cNvSpPr>
            <a:spLocks noGrp="1"/>
          </p:cNvSpPr>
          <p:nvPr>
            <p:ph type="body" sz="quarter" idx="24" hasCustomPrompt="1"/>
          </p:nvPr>
        </p:nvSpPr>
        <p:spPr>
          <a:xfrm>
            <a:off x="202500" y="468000"/>
            <a:ext cx="5062500" cy="624000"/>
          </a:xfrm>
          <a:prstGeom prst="rect">
            <a:avLst/>
          </a:prstGeom>
        </p:spPr>
        <p:txBody>
          <a:bodyPr wrap="square" lIns="0" tIns="0" rIns="0" bIns="0">
            <a:noAutofit/>
          </a:bodyPr>
          <a:lstStyle>
            <a:lvl1pPr>
              <a:lnSpc>
                <a:spcPct val="100000"/>
              </a:lnSpc>
              <a:spcBef>
                <a:spcPts val="0"/>
              </a:spcBef>
              <a:defRPr sz="1097" b="1" i="0" baseline="0">
                <a:solidFill>
                  <a:schemeClr val="tx2"/>
                </a:solidFill>
                <a:latin typeface="Times New Roman" panose="02020603050405020304" pitchFamily="18" charset="0"/>
                <a:cs typeface="Times New Roman" panose="02020603050405020304" pitchFamily="18" charset="0"/>
              </a:defRPr>
            </a:lvl1pPr>
          </a:lstStyle>
          <a:p>
            <a:pPr lvl="0"/>
            <a:r>
              <a:rPr lang="ja-JP" altLang="en-US"/>
              <a:t>マスター タイトルの書式設定</a:t>
            </a:r>
            <a:endParaRPr lang="en-GB"/>
          </a:p>
        </p:txBody>
      </p:sp>
      <p:sp>
        <p:nvSpPr>
          <p:cNvPr id="8" name="Text Placeholder 15">
            <a:extLst>
              <a:ext uri="{FF2B5EF4-FFF2-40B4-BE49-F238E27FC236}">
                <a16:creationId xmlns:a16="http://schemas.microsoft.com/office/drawing/2014/main" id="{218ED7D7-4CDE-48F0-BFBE-2D409718ACF6}"/>
              </a:ext>
            </a:extLst>
          </p:cNvPr>
          <p:cNvSpPr>
            <a:spLocks noGrp="1"/>
          </p:cNvSpPr>
          <p:nvPr>
            <p:ph type="body" sz="quarter" idx="11"/>
          </p:nvPr>
        </p:nvSpPr>
        <p:spPr>
          <a:xfrm>
            <a:off x="202500" y="1456000"/>
            <a:ext cx="6480000" cy="7800000"/>
          </a:xfrm>
          <a:prstGeom prst="rect">
            <a:avLst/>
          </a:prstGeom>
        </p:spPr>
        <p:txBody>
          <a:bodyPr wrap="square" lIns="0" tIns="0" rIns="0" bIns="0">
            <a:noAutofit/>
          </a:bodyPr>
          <a:lstStyle>
            <a:lvl1pPr>
              <a:lnSpc>
                <a:spcPct val="120000"/>
              </a:lnSpc>
              <a:spcBef>
                <a:spcPts val="411"/>
              </a:spcBef>
              <a:defRPr sz="914" b="1" baseline="0">
                <a:solidFill>
                  <a:schemeClr val="tx1"/>
                </a:solidFill>
                <a:latin typeface="Times New Roman" panose="02020603050405020304" pitchFamily="18" charset="0"/>
                <a:cs typeface="Times New Roman" panose="02020603050405020304" pitchFamily="18" charset="0"/>
              </a:defRPr>
            </a:lvl1pPr>
            <a:lvl2pPr marL="0" indent="0">
              <a:lnSpc>
                <a:spcPct val="120000"/>
              </a:lnSpc>
              <a:spcBef>
                <a:spcPts val="275"/>
              </a:spcBef>
              <a:buFontTx/>
              <a:buNone/>
              <a:defRPr sz="823"/>
            </a:lvl2pPr>
            <a:lvl3pPr marL="131625" indent="-131625">
              <a:lnSpc>
                <a:spcPct val="120000"/>
              </a:lnSpc>
              <a:spcBef>
                <a:spcPts val="137"/>
              </a:spcBef>
              <a:buClr>
                <a:schemeClr val="tx2"/>
              </a:buClr>
              <a:buFont typeface="Wingdings" panose="05000000000000000000" pitchFamily="2" charset="2"/>
              <a:buChar char="ü"/>
              <a:defRPr sz="823"/>
            </a:lvl3pPr>
            <a:lvl4pPr marL="263250" indent="-131625">
              <a:lnSpc>
                <a:spcPct val="120000"/>
              </a:lnSpc>
              <a:spcBef>
                <a:spcPts val="137"/>
              </a:spcBef>
              <a:buClr>
                <a:schemeClr val="tx2"/>
              </a:buClr>
              <a:buFont typeface="Wingdings" panose="05000000000000000000" pitchFamily="2" charset="2"/>
              <a:buChar char="ü"/>
              <a:defRPr sz="731"/>
            </a:lvl4pPr>
            <a:lvl5pPr marL="394875" indent="-131625">
              <a:lnSpc>
                <a:spcPct val="120000"/>
              </a:lnSpc>
              <a:spcBef>
                <a:spcPts val="137"/>
              </a:spcBef>
              <a:buClr>
                <a:schemeClr val="tx2"/>
              </a:buClr>
              <a:buFont typeface="Wingdings" panose="05000000000000000000" pitchFamily="2" charset="2"/>
              <a:buChar char="ü"/>
              <a:defRPr sz="731"/>
            </a:lvl5pPr>
            <a:lvl6pPr marL="526500" indent="-131625">
              <a:lnSpc>
                <a:spcPct val="120000"/>
              </a:lnSpc>
              <a:spcBef>
                <a:spcPts val="137"/>
              </a:spcBef>
              <a:buClr>
                <a:schemeClr val="tx2"/>
              </a:buClr>
              <a:buFont typeface="Wingdings" panose="05000000000000000000" pitchFamily="2" charset="2"/>
              <a:buChar char="ü"/>
              <a:defRPr sz="731"/>
            </a:lvl6pPr>
            <a:lvl7pPr marL="658125" indent="-131625">
              <a:lnSpc>
                <a:spcPct val="120000"/>
              </a:lnSpc>
              <a:spcBef>
                <a:spcPts val="137"/>
              </a:spcBef>
              <a:buClr>
                <a:schemeClr val="tx2"/>
              </a:buClr>
              <a:buFont typeface="Wingdings" panose="05000000000000000000" pitchFamily="2" charset="2"/>
              <a:buChar char="ü"/>
              <a:defRPr sz="731"/>
            </a:lvl7pPr>
          </a:lstStyle>
          <a:p>
            <a:pPr lvl="0"/>
            <a:r>
              <a:rPr lang="ja-JP" altLang="en-US"/>
              <a:t>マスター テキストの書式設定</a:t>
            </a:r>
            <a:endParaRPr lang="en-GB"/>
          </a:p>
          <a:p>
            <a:pPr lvl="1"/>
            <a:r>
              <a:rPr lang="ja-JP" altLang="en-US"/>
              <a:t>第 </a:t>
            </a:r>
            <a:r>
              <a:rPr lang="en-US" altLang="ja-JP"/>
              <a:t>2 </a:t>
            </a:r>
            <a:r>
              <a:rPr lang="ja-JP" altLang="en-US"/>
              <a:t>レベル</a:t>
            </a:r>
            <a:endParaRPr lang="en-US"/>
          </a:p>
          <a:p>
            <a:pPr lvl="2"/>
            <a:r>
              <a:rPr kumimoji="1" lang="ja-JP" altLang="en-US"/>
              <a:t>第 </a:t>
            </a:r>
            <a:r>
              <a:rPr kumimoji="1" lang="en-US" altLang="ja-JP"/>
              <a:t>3 </a:t>
            </a:r>
            <a:r>
              <a:rPr kumimoji="1" lang="ja-JP" altLang="en-US"/>
              <a:t>レベル</a:t>
            </a:r>
            <a:endParaRPr lang="en-US"/>
          </a:p>
          <a:p>
            <a:pPr lvl="3"/>
            <a:r>
              <a:rPr kumimoji="1" lang="ja-JP" altLang="en-US"/>
              <a:t>第 </a:t>
            </a:r>
            <a:r>
              <a:rPr kumimoji="1" lang="en-US" altLang="ja-JP"/>
              <a:t>4 </a:t>
            </a:r>
            <a:r>
              <a:rPr kumimoji="1" lang="ja-JP" altLang="en-US"/>
              <a:t>レベル</a:t>
            </a:r>
            <a:endParaRPr lang="en-US"/>
          </a:p>
          <a:p>
            <a:pPr lvl="4"/>
            <a:r>
              <a:rPr kumimoji="1" lang="ja-JP" altLang="en-US"/>
              <a:t>第 </a:t>
            </a:r>
            <a:r>
              <a:rPr kumimoji="1" lang="en-US" altLang="ja-JP"/>
              <a:t>5 </a:t>
            </a:r>
            <a:r>
              <a:rPr kumimoji="1" lang="ja-JP" altLang="en-US"/>
              <a:t>レベル</a:t>
            </a:r>
            <a:endParaRPr lang="en-US"/>
          </a:p>
          <a:p>
            <a:pPr lvl="5"/>
            <a:r>
              <a:rPr kumimoji="1" lang="ja-JP" altLang="en-US"/>
              <a:t>第 </a:t>
            </a:r>
            <a:r>
              <a:rPr kumimoji="1" lang="en-US" altLang="ja-JP"/>
              <a:t>6 </a:t>
            </a:r>
            <a:r>
              <a:rPr kumimoji="1" lang="ja-JP" altLang="en-US"/>
              <a:t>レベル</a:t>
            </a:r>
            <a:endParaRPr lang="en-US"/>
          </a:p>
          <a:p>
            <a:pPr lvl="6"/>
            <a:r>
              <a:rPr kumimoji="1" lang="ja-JP" altLang="en-US"/>
              <a:t>第 </a:t>
            </a:r>
            <a:r>
              <a:rPr kumimoji="1" lang="en-US" altLang="ja-JP"/>
              <a:t>7 </a:t>
            </a:r>
            <a:r>
              <a:rPr kumimoji="1" lang="ja-JP" altLang="en-US"/>
              <a:t>レベル</a:t>
            </a:r>
            <a:endParaRPr lang="en-US"/>
          </a:p>
        </p:txBody>
      </p:sp>
      <p:sp>
        <p:nvSpPr>
          <p:cNvPr id="13" name="TextBox 10">
            <a:extLst>
              <a:ext uri="{FF2B5EF4-FFF2-40B4-BE49-F238E27FC236}">
                <a16:creationId xmlns:a16="http://schemas.microsoft.com/office/drawing/2014/main" id="{636FA59D-F3FA-4683-9B7B-E45628D647AC}"/>
              </a:ext>
            </a:extLst>
          </p:cNvPr>
          <p:cNvSpPr txBox="1"/>
          <p:nvPr userDrawn="1"/>
        </p:nvSpPr>
        <p:spPr>
          <a:xfrm>
            <a:off x="6480000" y="9412000"/>
            <a:ext cx="202500" cy="260000"/>
          </a:xfrm>
          <a:prstGeom prst="rect">
            <a:avLst/>
          </a:prstGeom>
          <a:noFill/>
        </p:spPr>
        <p:txBody>
          <a:bodyPr wrap="none" lIns="0" tIns="0" rIns="0" bIns="0" rtlCol="0" anchor="b">
            <a:noAutofit/>
          </a:bodyPr>
          <a:lstStyle/>
          <a:p>
            <a:pPr marL="0" indent="0" algn="r">
              <a:buNone/>
            </a:pPr>
            <a:fld id="{1F6ADF4F-55ED-4775-883D-B11E1E0A7689}" type="slidenum">
              <a:rPr lang="en-US" sz="457" smtClean="0">
                <a:solidFill>
                  <a:schemeClr val="tx1"/>
                </a:solidFill>
                <a:latin typeface="+mj-lt"/>
              </a:rPr>
              <a:pPr marL="0" indent="0" algn="r">
                <a:buNone/>
              </a:pPr>
              <a:t>‹#›</a:t>
            </a:fld>
            <a:endParaRPr lang="en-US" sz="457">
              <a:solidFill>
                <a:schemeClr val="tx1"/>
              </a:solidFill>
              <a:latin typeface="+mj-lt"/>
            </a:endParaRPr>
          </a:p>
        </p:txBody>
      </p:sp>
      <p:sp>
        <p:nvSpPr>
          <p:cNvPr id="2" name="矢印: 五方向 1">
            <a:extLst>
              <a:ext uri="{FF2B5EF4-FFF2-40B4-BE49-F238E27FC236}">
                <a16:creationId xmlns:a16="http://schemas.microsoft.com/office/drawing/2014/main" id="{6848AAE6-E492-AC3B-7D40-2D50B206B830}"/>
              </a:ext>
            </a:extLst>
          </p:cNvPr>
          <p:cNvSpPr/>
          <p:nvPr userDrawn="1"/>
        </p:nvSpPr>
        <p:spPr>
          <a:xfrm>
            <a:off x="1376364" y="70196"/>
            <a:ext cx="5477526" cy="315568"/>
          </a:xfrm>
          <a:prstGeom prst="homePlate">
            <a:avLst/>
          </a:prstGeom>
          <a:solidFill>
            <a:srgbClr val="00206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ja-JP" altLang="en-US" sz="1050" b="1" i="0" dirty="0">
                <a:solidFill>
                  <a:srgbClr val="FFC000"/>
                </a:solidFill>
                <a:effectLst/>
                <a:latin typeface="Meiryo UI" panose="020B0604030504040204" pitchFamily="50" charset="-128"/>
                <a:ea typeface="Meiryo UI" panose="020B0604030504040204" pitchFamily="50" charset="-128"/>
              </a:rPr>
              <a:t>「未来をひらく</a:t>
            </a:r>
            <a:r>
              <a:rPr lang="en-US" altLang="ja-JP" sz="1050" b="1" i="0" dirty="0">
                <a:solidFill>
                  <a:srgbClr val="FFC000"/>
                </a:solidFill>
                <a:effectLst/>
                <a:latin typeface="Meiryo UI" panose="020B0604030504040204" pitchFamily="50" charset="-128"/>
                <a:ea typeface="Meiryo UI" panose="020B0604030504040204" pitchFamily="50" charset="-128"/>
              </a:rPr>
              <a:t>DX</a:t>
            </a:r>
            <a:r>
              <a:rPr lang="ja-JP" altLang="en-US" sz="1050" b="1" i="0" dirty="0">
                <a:solidFill>
                  <a:srgbClr val="FFC000"/>
                </a:solidFill>
                <a:effectLst/>
                <a:latin typeface="Meiryo UI" panose="020B0604030504040204" pitchFamily="50" charset="-128"/>
                <a:ea typeface="Meiryo UI" panose="020B0604030504040204" pitchFamily="50" charset="-128"/>
              </a:rPr>
              <a:t>人材育成」プログラム</a:t>
            </a:r>
            <a:r>
              <a:rPr lang="en-US" altLang="ja-JP" sz="1050" b="1" i="0" dirty="0">
                <a:solidFill>
                  <a:srgbClr val="FFC000"/>
                </a:solidFill>
                <a:effectLst/>
                <a:latin typeface="Meiryo UI" panose="020B0604030504040204" pitchFamily="50" charset="-128"/>
                <a:ea typeface="Meiryo UI" panose="020B0604030504040204" pitchFamily="50" charset="-128"/>
              </a:rPr>
              <a:t>2024</a:t>
            </a:r>
            <a:r>
              <a:rPr lang="ja-JP" altLang="en-US" sz="1050" b="1" i="0" dirty="0">
                <a:solidFill>
                  <a:srgbClr val="FFC000"/>
                </a:solidFill>
                <a:effectLst/>
                <a:latin typeface="Meiryo UI" panose="020B0604030504040204" pitchFamily="50" charset="-128"/>
                <a:ea typeface="Meiryo UI" panose="020B0604030504040204" pitchFamily="50" charset="-128"/>
              </a:rPr>
              <a:t>＠</a:t>
            </a:r>
            <a:r>
              <a:rPr lang="en-US" altLang="ja-JP" sz="1050" b="1" i="0" dirty="0">
                <a:solidFill>
                  <a:srgbClr val="FFC000"/>
                </a:solidFill>
                <a:effectLst/>
                <a:latin typeface="Meiryo UI" panose="020B0604030504040204" pitchFamily="50" charset="-128"/>
                <a:ea typeface="Meiryo UI" panose="020B0604030504040204" pitchFamily="50" charset="-128"/>
              </a:rPr>
              <a:t>IFSJ</a:t>
            </a:r>
            <a:endParaRPr lang="ja-JP" altLang="en-US" sz="1050" dirty="0">
              <a:solidFill>
                <a:srgbClr val="FFC000"/>
              </a:solidFill>
            </a:endParaRPr>
          </a:p>
        </p:txBody>
      </p:sp>
      <p:sp>
        <p:nvSpPr>
          <p:cNvPr id="3" name="テキスト ボックス 2">
            <a:extLst>
              <a:ext uri="{FF2B5EF4-FFF2-40B4-BE49-F238E27FC236}">
                <a16:creationId xmlns:a16="http://schemas.microsoft.com/office/drawing/2014/main" id="{D7AD20A5-BF53-C85B-F191-C5CDE48F440E}"/>
              </a:ext>
            </a:extLst>
          </p:cNvPr>
          <p:cNvSpPr txBox="1"/>
          <p:nvPr userDrawn="1"/>
        </p:nvSpPr>
        <p:spPr>
          <a:xfrm>
            <a:off x="4633911" y="101022"/>
            <a:ext cx="1985489" cy="253916"/>
          </a:xfrm>
          <a:prstGeom prst="rect">
            <a:avLst/>
          </a:prstGeom>
          <a:solidFill>
            <a:srgbClr val="FFFFCC"/>
          </a:solidFill>
        </p:spPr>
        <p:style>
          <a:lnRef idx="2">
            <a:schemeClr val="accent5"/>
          </a:lnRef>
          <a:fillRef idx="1">
            <a:schemeClr val="lt1"/>
          </a:fillRef>
          <a:effectRef idx="0">
            <a:schemeClr val="accent5"/>
          </a:effectRef>
          <a:fontRef idx="minor">
            <a:schemeClr val="dk1"/>
          </a:fontRef>
        </p:style>
        <p:txBody>
          <a:bodyPr wrap="square">
            <a:spAutoFit/>
          </a:bodyPr>
          <a:lstStyle/>
          <a:p>
            <a:pPr algn="ctr"/>
            <a:r>
              <a:rPr lang="ja-JP" altLang="en-US" sz="1050" b="0" i="0" u="sng" dirty="0">
                <a:solidFill>
                  <a:srgbClr val="002060"/>
                </a:solidFill>
                <a:effectLst/>
                <a:latin typeface="Meiryo UI" panose="020B0604030504040204" pitchFamily="50" charset="-128"/>
                <a:ea typeface="Meiryo UI" panose="020B0604030504040204" pitchFamily="50" charset="-128"/>
                <a:hlinkClick r:id="rId2">
                  <a:extLst>
                    <a:ext uri="{A12FA001-AC4F-418D-AE19-62706E023703}">
                      <ahyp:hlinkClr xmlns:ahyp="http://schemas.microsoft.com/office/drawing/2018/hyperlinkcolor" val="tx"/>
                    </a:ext>
                  </a:extLst>
                </a:hlinkClick>
              </a:rPr>
              <a:t>日本イノベーション融合学会</a:t>
            </a:r>
          </a:p>
        </p:txBody>
      </p:sp>
    </p:spTree>
    <p:extLst>
      <p:ext uri="{BB962C8B-B14F-4D97-AF65-F5344CB8AC3E}">
        <p14:creationId xmlns:p14="http://schemas.microsoft.com/office/powerpoint/2010/main" val="2841949948"/>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038A85D-73C3-4966-AE6F-7951AAD221A2}" type="datetimeFigureOut">
              <a:rPr kumimoji="1" lang="ja-JP" altLang="en-US" smtClean="0"/>
              <a:t>2024/7/19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CA0218A-FE03-4D33-B521-EA4C0B53FF18}" type="slidenum">
              <a:rPr kumimoji="1" lang="ja-JP" altLang="en-US" smtClean="0"/>
              <a:t>‹#›</a:t>
            </a:fld>
            <a:endParaRPr kumimoji="1" lang="ja-JP" altLang="en-US"/>
          </a:p>
        </p:txBody>
      </p:sp>
    </p:spTree>
    <p:extLst>
      <p:ext uri="{BB962C8B-B14F-4D97-AF65-F5344CB8AC3E}">
        <p14:creationId xmlns:p14="http://schemas.microsoft.com/office/powerpoint/2010/main" val="17963872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1038A85D-73C3-4966-AE6F-7951AAD221A2}" type="datetimeFigureOut">
              <a:rPr kumimoji="1" lang="ja-JP" altLang="en-US" smtClean="0"/>
              <a:t>2024/7/19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CA0218A-FE03-4D33-B521-EA4C0B53FF18}" type="slidenum">
              <a:rPr kumimoji="1" lang="ja-JP" altLang="en-US" smtClean="0"/>
              <a:t>‹#›</a:t>
            </a:fld>
            <a:endParaRPr kumimoji="1" lang="ja-JP" altLang="en-US"/>
          </a:p>
        </p:txBody>
      </p:sp>
    </p:spTree>
    <p:extLst>
      <p:ext uri="{BB962C8B-B14F-4D97-AF65-F5344CB8AC3E}">
        <p14:creationId xmlns:p14="http://schemas.microsoft.com/office/powerpoint/2010/main" val="28461820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1038A85D-73C3-4966-AE6F-7951AAD221A2}" type="datetimeFigureOut">
              <a:rPr kumimoji="1" lang="ja-JP" altLang="en-US" smtClean="0"/>
              <a:t>2024/7/19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CA0218A-FE03-4D33-B521-EA4C0B53FF18}" type="slidenum">
              <a:rPr kumimoji="1" lang="ja-JP" altLang="en-US" smtClean="0"/>
              <a:t>‹#›</a:t>
            </a:fld>
            <a:endParaRPr kumimoji="1" lang="ja-JP" altLang="en-US"/>
          </a:p>
        </p:txBody>
      </p:sp>
    </p:spTree>
    <p:extLst>
      <p:ext uri="{BB962C8B-B14F-4D97-AF65-F5344CB8AC3E}">
        <p14:creationId xmlns:p14="http://schemas.microsoft.com/office/powerpoint/2010/main" val="2481836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1038A85D-73C3-4966-AE6F-7951AAD221A2}" type="datetimeFigureOut">
              <a:rPr kumimoji="1" lang="ja-JP" altLang="en-US" smtClean="0"/>
              <a:t>2024/7/19</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ECA0218A-FE03-4D33-B521-EA4C0B53FF18}" type="slidenum">
              <a:rPr kumimoji="1" lang="ja-JP" altLang="en-US" smtClean="0"/>
              <a:t>‹#›</a:t>
            </a:fld>
            <a:endParaRPr kumimoji="1" lang="ja-JP" altLang="en-US"/>
          </a:p>
        </p:txBody>
      </p:sp>
    </p:spTree>
    <p:extLst>
      <p:ext uri="{BB962C8B-B14F-4D97-AF65-F5344CB8AC3E}">
        <p14:creationId xmlns:p14="http://schemas.microsoft.com/office/powerpoint/2010/main" val="41458024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1038A85D-73C3-4966-AE6F-7951AAD221A2}" type="datetimeFigureOut">
              <a:rPr kumimoji="1" lang="ja-JP" altLang="en-US" smtClean="0"/>
              <a:t>2024/7/19</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ECA0218A-FE03-4D33-B521-EA4C0B53FF18}" type="slidenum">
              <a:rPr kumimoji="1" lang="ja-JP" altLang="en-US" smtClean="0"/>
              <a:t>‹#›</a:t>
            </a:fld>
            <a:endParaRPr kumimoji="1" lang="ja-JP" altLang="en-US"/>
          </a:p>
        </p:txBody>
      </p:sp>
    </p:spTree>
    <p:extLst>
      <p:ext uri="{BB962C8B-B14F-4D97-AF65-F5344CB8AC3E}">
        <p14:creationId xmlns:p14="http://schemas.microsoft.com/office/powerpoint/2010/main" val="5401471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038A85D-73C3-4966-AE6F-7951AAD221A2}" type="datetimeFigureOut">
              <a:rPr kumimoji="1" lang="ja-JP" altLang="en-US" smtClean="0"/>
              <a:t>2024/7/19</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ECA0218A-FE03-4D33-B521-EA4C0B53FF18}" type="slidenum">
              <a:rPr kumimoji="1" lang="ja-JP" altLang="en-US" smtClean="0"/>
              <a:t>‹#›</a:t>
            </a:fld>
            <a:endParaRPr kumimoji="1" lang="ja-JP" altLang="en-US"/>
          </a:p>
        </p:txBody>
      </p:sp>
    </p:spTree>
    <p:extLst>
      <p:ext uri="{BB962C8B-B14F-4D97-AF65-F5344CB8AC3E}">
        <p14:creationId xmlns:p14="http://schemas.microsoft.com/office/powerpoint/2010/main" val="37627125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1038A85D-73C3-4966-AE6F-7951AAD221A2}" type="datetimeFigureOut">
              <a:rPr kumimoji="1" lang="ja-JP" altLang="en-US" smtClean="0"/>
              <a:t>2024/7/19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CA0218A-FE03-4D33-B521-EA4C0B53FF18}" type="slidenum">
              <a:rPr kumimoji="1" lang="ja-JP" altLang="en-US" smtClean="0"/>
              <a:t>‹#›</a:t>
            </a:fld>
            <a:endParaRPr kumimoji="1" lang="ja-JP" altLang="en-US"/>
          </a:p>
        </p:txBody>
      </p:sp>
    </p:spTree>
    <p:extLst>
      <p:ext uri="{BB962C8B-B14F-4D97-AF65-F5344CB8AC3E}">
        <p14:creationId xmlns:p14="http://schemas.microsoft.com/office/powerpoint/2010/main" val="32985342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1038A85D-73C3-4966-AE6F-7951AAD221A2}" type="datetimeFigureOut">
              <a:rPr kumimoji="1" lang="ja-JP" altLang="en-US" smtClean="0"/>
              <a:t>2024/7/19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CA0218A-FE03-4D33-B521-EA4C0B53FF18}" type="slidenum">
              <a:rPr kumimoji="1" lang="ja-JP" altLang="en-US" smtClean="0"/>
              <a:t>‹#›</a:t>
            </a:fld>
            <a:endParaRPr kumimoji="1" lang="ja-JP" altLang="en-US"/>
          </a:p>
        </p:txBody>
      </p:sp>
    </p:spTree>
    <p:extLst>
      <p:ext uri="{BB962C8B-B14F-4D97-AF65-F5344CB8AC3E}">
        <p14:creationId xmlns:p14="http://schemas.microsoft.com/office/powerpoint/2010/main" val="22378224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82000"/>
                  </a:schemeClr>
                </a:solidFill>
              </a:defRPr>
            </a:lvl1pPr>
          </a:lstStyle>
          <a:p>
            <a:fld id="{1038A85D-73C3-4966-AE6F-7951AAD221A2}" type="datetimeFigureOut">
              <a:rPr kumimoji="1" lang="ja-JP" altLang="en-US" smtClean="0"/>
              <a:t>2024/7/19</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82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82000"/>
                  </a:schemeClr>
                </a:solidFill>
              </a:defRPr>
            </a:lvl1pPr>
          </a:lstStyle>
          <a:p>
            <a:fld id="{ECA0218A-FE03-4D33-B521-EA4C0B53FF18}" type="slidenum">
              <a:rPr kumimoji="1" lang="ja-JP" altLang="en-US" smtClean="0"/>
              <a:t>‹#›</a:t>
            </a:fld>
            <a:endParaRPr kumimoji="1" lang="ja-JP" altLang="en-US"/>
          </a:p>
        </p:txBody>
      </p:sp>
    </p:spTree>
    <p:extLst>
      <p:ext uri="{BB962C8B-B14F-4D97-AF65-F5344CB8AC3E}">
        <p14:creationId xmlns:p14="http://schemas.microsoft.com/office/powerpoint/2010/main" val="3434205234"/>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D7DB8D79-CD1F-74F7-25E6-FE890966AD56}"/>
              </a:ext>
            </a:extLst>
          </p:cNvPr>
          <p:cNvSpPr txBox="1"/>
          <p:nvPr/>
        </p:nvSpPr>
        <p:spPr>
          <a:xfrm>
            <a:off x="474666" y="576209"/>
            <a:ext cx="2497134" cy="307777"/>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pPr algn="ctr"/>
            <a:r>
              <a:rPr lang="ja-JP" altLang="en-US" sz="1400" b="0" i="0" u="sng" dirty="0">
                <a:effectLst/>
                <a:latin typeface="Meiryo UI" panose="020B0604030504040204" pitchFamily="50" charset="-128"/>
                <a:ea typeface="Meiryo UI" panose="020B0604030504040204" pitchFamily="50" charset="-128"/>
              </a:rPr>
              <a:t>協賛の提供メリット</a:t>
            </a:r>
            <a:endParaRPr lang="en-US" altLang="ja-JP" sz="1400" dirty="0">
              <a:solidFill>
                <a:schemeClr val="bg1"/>
              </a:solidFill>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1DB1E890-9DB1-8D4D-61FF-962C5013686F}"/>
              </a:ext>
            </a:extLst>
          </p:cNvPr>
          <p:cNvSpPr txBox="1"/>
          <p:nvPr/>
        </p:nvSpPr>
        <p:spPr>
          <a:xfrm>
            <a:off x="57276" y="66937"/>
            <a:ext cx="6706118" cy="400110"/>
          </a:xfrm>
          <a:prstGeom prst="rect">
            <a:avLst/>
          </a:prstGeom>
        </p:spPr>
        <p:style>
          <a:lnRef idx="0">
            <a:schemeClr val="dk1"/>
          </a:lnRef>
          <a:fillRef idx="3">
            <a:schemeClr val="dk1"/>
          </a:fillRef>
          <a:effectRef idx="3">
            <a:schemeClr val="dk1"/>
          </a:effectRef>
          <a:fontRef idx="minor">
            <a:schemeClr val="lt1"/>
          </a:fontRef>
        </p:style>
        <p:txBody>
          <a:bodyPr wrap="square">
            <a:spAutoFit/>
          </a:bodyPr>
          <a:lstStyle/>
          <a:p>
            <a:pPr algn="ctr"/>
            <a:r>
              <a:rPr lang="ja-JP" altLang="en-US" sz="2000" b="1" i="0" dirty="0">
                <a:solidFill>
                  <a:schemeClr val="bg1"/>
                </a:solidFill>
                <a:effectLst/>
                <a:latin typeface="Meiryo UI" panose="020B0604030504040204" pitchFamily="50" charset="-128"/>
                <a:ea typeface="Meiryo UI" panose="020B0604030504040204" pitchFamily="50" charset="-128"/>
              </a:rPr>
              <a:t>「未来をひらく</a:t>
            </a:r>
            <a:r>
              <a:rPr lang="en-US" altLang="ja-JP" sz="2000" b="1" i="0" dirty="0">
                <a:solidFill>
                  <a:schemeClr val="bg1"/>
                </a:solidFill>
                <a:effectLst/>
                <a:latin typeface="Meiryo UI" panose="020B0604030504040204" pitchFamily="50" charset="-128"/>
                <a:ea typeface="Meiryo UI" panose="020B0604030504040204" pitchFamily="50" charset="-128"/>
              </a:rPr>
              <a:t>DX</a:t>
            </a:r>
            <a:r>
              <a:rPr lang="ja-JP" altLang="en-US" sz="2000" b="1" i="0" dirty="0">
                <a:solidFill>
                  <a:schemeClr val="bg1"/>
                </a:solidFill>
                <a:effectLst/>
                <a:latin typeface="Meiryo UI" panose="020B0604030504040204" pitchFamily="50" charset="-128"/>
                <a:ea typeface="Meiryo UI" panose="020B0604030504040204" pitchFamily="50" charset="-128"/>
              </a:rPr>
              <a:t>人財育成プログラム</a:t>
            </a:r>
            <a:r>
              <a:rPr lang="en-US" altLang="ja-JP" sz="2000" b="1" i="0" dirty="0">
                <a:solidFill>
                  <a:schemeClr val="bg1"/>
                </a:solidFill>
                <a:effectLst/>
                <a:latin typeface="Meiryo UI" panose="020B0604030504040204" pitchFamily="50" charset="-128"/>
                <a:ea typeface="Meiryo UI" panose="020B0604030504040204" pitchFamily="50" charset="-128"/>
              </a:rPr>
              <a:t>2024</a:t>
            </a:r>
            <a:r>
              <a:rPr lang="ja-JP" altLang="en-US" sz="2000" b="1" i="0" dirty="0">
                <a:solidFill>
                  <a:schemeClr val="bg1"/>
                </a:solidFill>
                <a:effectLst/>
                <a:latin typeface="Meiryo UI" panose="020B0604030504040204" pitchFamily="50" charset="-128"/>
                <a:ea typeface="Meiryo UI" panose="020B0604030504040204" pitchFamily="50" charset="-128"/>
              </a:rPr>
              <a:t>」　協賛募集</a:t>
            </a:r>
            <a:endParaRPr lang="ja-JP" altLang="en-US" sz="2400" b="1" dirty="0">
              <a:solidFill>
                <a:schemeClr val="bg1"/>
              </a:solidFill>
            </a:endParaRPr>
          </a:p>
        </p:txBody>
      </p:sp>
      <p:graphicFrame>
        <p:nvGraphicFramePr>
          <p:cNvPr id="7" name="表 13">
            <a:extLst>
              <a:ext uri="{FF2B5EF4-FFF2-40B4-BE49-F238E27FC236}">
                <a16:creationId xmlns:a16="http://schemas.microsoft.com/office/drawing/2014/main" id="{ED1760BA-5135-A7B9-E56D-82EE35A49070}"/>
              </a:ext>
            </a:extLst>
          </p:cNvPr>
          <p:cNvGraphicFramePr>
            <a:graphicFrameLocks noGrp="1"/>
          </p:cNvGraphicFramePr>
          <p:nvPr>
            <p:extLst>
              <p:ext uri="{D42A27DB-BD31-4B8C-83A1-F6EECF244321}">
                <p14:modId xmlns:p14="http://schemas.microsoft.com/office/powerpoint/2010/main" val="4081520094"/>
              </p:ext>
            </p:extLst>
          </p:nvPr>
        </p:nvGraphicFramePr>
        <p:xfrm>
          <a:off x="89349" y="1056245"/>
          <a:ext cx="6706118" cy="5150484"/>
        </p:xfrm>
        <a:graphic>
          <a:graphicData uri="http://schemas.openxmlformats.org/drawingml/2006/table">
            <a:tbl>
              <a:tblPr firstRow="1" bandRow="1">
                <a:tableStyleId>{5C22544A-7EE6-4342-B048-85BDC9FD1C3A}</a:tableStyleId>
              </a:tblPr>
              <a:tblGrid>
                <a:gridCol w="363227">
                  <a:extLst>
                    <a:ext uri="{9D8B030D-6E8A-4147-A177-3AD203B41FA5}">
                      <a16:colId xmlns:a16="http://schemas.microsoft.com/office/drawing/2014/main" val="2437362766"/>
                    </a:ext>
                  </a:extLst>
                </a:gridCol>
                <a:gridCol w="2766450">
                  <a:extLst>
                    <a:ext uri="{9D8B030D-6E8A-4147-A177-3AD203B41FA5}">
                      <a16:colId xmlns:a16="http://schemas.microsoft.com/office/drawing/2014/main" val="2037618702"/>
                    </a:ext>
                  </a:extLst>
                </a:gridCol>
                <a:gridCol w="1277473">
                  <a:extLst>
                    <a:ext uri="{9D8B030D-6E8A-4147-A177-3AD203B41FA5}">
                      <a16:colId xmlns:a16="http://schemas.microsoft.com/office/drawing/2014/main" val="842308936"/>
                    </a:ext>
                  </a:extLst>
                </a:gridCol>
                <a:gridCol w="1196788">
                  <a:extLst>
                    <a:ext uri="{9D8B030D-6E8A-4147-A177-3AD203B41FA5}">
                      <a16:colId xmlns:a16="http://schemas.microsoft.com/office/drawing/2014/main" val="4189714955"/>
                    </a:ext>
                  </a:extLst>
                </a:gridCol>
                <a:gridCol w="1102180">
                  <a:extLst>
                    <a:ext uri="{9D8B030D-6E8A-4147-A177-3AD203B41FA5}">
                      <a16:colId xmlns:a16="http://schemas.microsoft.com/office/drawing/2014/main" val="270254212"/>
                    </a:ext>
                  </a:extLst>
                </a:gridCol>
              </a:tblGrid>
              <a:tr h="482164">
                <a:tc>
                  <a:txBody>
                    <a:bodyPr/>
                    <a:lstStyle/>
                    <a:p>
                      <a:pPr algn="ctr"/>
                      <a:endParaRPr kumimoji="1" lang="ja-JP" altLang="en-US" sz="11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100" dirty="0">
                          <a:latin typeface="Meiryo UI" panose="020B0604030504040204" pitchFamily="50" charset="-128"/>
                          <a:ea typeface="Meiryo UI" panose="020B0604030504040204" pitchFamily="50" charset="-128"/>
                        </a:rPr>
                        <a:t>　　　　　　　　　　　　　　　　　</a:t>
                      </a:r>
                      <a:r>
                        <a:rPr kumimoji="1" lang="ja-JP" altLang="en-US" sz="1200" dirty="0">
                          <a:latin typeface="Meiryo UI" panose="020B0604030504040204" pitchFamily="50" charset="-128"/>
                          <a:ea typeface="Meiryo UI" panose="020B0604030504040204" pitchFamily="50" charset="-128"/>
                        </a:rPr>
                        <a:t>協賛グレード</a:t>
                      </a:r>
                      <a:endParaRPr kumimoji="1" lang="en-US" altLang="ja-JP" sz="1200" dirty="0">
                        <a:latin typeface="Meiryo UI" panose="020B0604030504040204" pitchFamily="50" charset="-128"/>
                        <a:ea typeface="Meiryo UI" panose="020B0604030504040204" pitchFamily="50" charset="-128"/>
                      </a:endParaRPr>
                    </a:p>
                    <a:p>
                      <a:pPr algn="l"/>
                      <a:r>
                        <a:rPr kumimoji="1" lang="ja-JP" altLang="en-US" sz="1200" dirty="0">
                          <a:latin typeface="Meiryo UI" panose="020B0604030504040204" pitchFamily="50" charset="-128"/>
                          <a:ea typeface="Meiryo UI" panose="020B0604030504040204" pitchFamily="50" charset="-128"/>
                        </a:rPr>
                        <a:t>協賛内容</a:t>
                      </a:r>
                      <a:r>
                        <a:rPr kumimoji="1" lang="ja-JP" altLang="en-US" sz="1000" b="1" dirty="0">
                          <a:latin typeface="Meiryo UI" panose="020B0604030504040204" pitchFamily="50" charset="-128"/>
                          <a:ea typeface="Meiryo UI" panose="020B0604030504040204" pitchFamily="50" charset="-128"/>
                        </a:rPr>
                        <a:t>（＊１）</a:t>
                      </a:r>
                      <a:r>
                        <a:rPr kumimoji="1" lang="ja-JP" altLang="en-US" sz="1200" dirty="0">
                          <a:latin typeface="Meiryo UI" panose="020B0604030504040204" pitchFamily="50" charset="-128"/>
                          <a:ea typeface="Meiryo UI" panose="020B0604030504040204" pitchFamily="50" charset="-128"/>
                        </a:rPr>
                        <a:t>とメリット</a:t>
                      </a:r>
                      <a:endParaRPr kumimoji="1" lang="ja-JP" altLang="en-US" sz="11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100" b="1" i="0" dirty="0">
                          <a:solidFill>
                            <a:schemeClr val="tx1"/>
                          </a:solidFill>
                          <a:effectLst/>
                          <a:latin typeface="Meiryo UI" panose="020B0604030504040204" pitchFamily="50" charset="-128"/>
                          <a:ea typeface="Meiryo UI" panose="020B0604030504040204" pitchFamily="50" charset="-128"/>
                        </a:rPr>
                        <a:t>プラチナ</a:t>
                      </a:r>
                      <a:endParaRPr lang="en-US" altLang="ja-JP" sz="1100" b="1" i="0" dirty="0">
                        <a:solidFill>
                          <a:schemeClr val="tx1"/>
                        </a:solidFill>
                        <a:effectLst/>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100" b="1" i="0" dirty="0">
                          <a:solidFill>
                            <a:schemeClr val="tx1"/>
                          </a:solidFill>
                          <a:effectLst/>
                          <a:latin typeface="Meiryo UI" panose="020B0604030504040204" pitchFamily="50" charset="-128"/>
                          <a:ea typeface="Meiryo UI" panose="020B0604030504040204" pitchFamily="50" charset="-128"/>
                        </a:rPr>
                        <a:t>スポンサー</a:t>
                      </a:r>
                      <a:endParaRPr lang="ja-JP" altLang="en-US" sz="1100" b="0" i="0" dirty="0">
                        <a:solidFill>
                          <a:schemeClr val="tx1"/>
                        </a:solidFill>
                        <a:effectLst/>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100" b="1" i="0" dirty="0">
                          <a:solidFill>
                            <a:schemeClr val="tx1"/>
                          </a:solidFill>
                          <a:effectLst/>
                          <a:latin typeface="Meiryo UI" panose="020B0604030504040204" pitchFamily="50" charset="-128"/>
                          <a:ea typeface="Meiryo UI" panose="020B0604030504040204" pitchFamily="50" charset="-128"/>
                        </a:rPr>
                        <a:t>ゴールド</a:t>
                      </a:r>
                      <a:endParaRPr lang="en-US" altLang="ja-JP" sz="1100" b="1" i="0" dirty="0">
                        <a:solidFill>
                          <a:schemeClr val="tx1"/>
                        </a:solidFill>
                        <a:effectLst/>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100" b="1" i="0" dirty="0">
                          <a:solidFill>
                            <a:schemeClr val="tx1"/>
                          </a:solidFill>
                          <a:effectLst/>
                          <a:latin typeface="Meiryo UI" panose="020B0604030504040204" pitchFamily="50" charset="-128"/>
                          <a:ea typeface="Meiryo UI" panose="020B0604030504040204" pitchFamily="50" charset="-128"/>
                        </a:rPr>
                        <a:t>スポンサー</a:t>
                      </a:r>
                      <a:endParaRPr lang="ja-JP" altLang="en-US" sz="1100" b="0" i="0" dirty="0">
                        <a:solidFill>
                          <a:schemeClr val="tx1"/>
                        </a:solidFill>
                        <a:effectLst/>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990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100" b="1" i="0" dirty="0">
                          <a:solidFill>
                            <a:schemeClr val="tx1"/>
                          </a:solidFill>
                          <a:effectLst/>
                          <a:latin typeface="Meiryo UI" panose="020B0604030504040204" pitchFamily="50" charset="-128"/>
                          <a:ea typeface="Meiryo UI" panose="020B0604030504040204" pitchFamily="50" charset="-128"/>
                        </a:rPr>
                        <a:t>サポーター</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45478158"/>
                  </a:ext>
                </a:extLst>
              </a:tr>
              <a:tr h="626814">
                <a:tc>
                  <a:txBody>
                    <a:bodyPr/>
                    <a:lstStyle/>
                    <a:p>
                      <a:pPr algn="ctr"/>
                      <a:r>
                        <a:rPr kumimoji="1" lang="ja-JP" altLang="en-US" sz="1100" dirty="0">
                          <a:latin typeface="Meiryo UI" panose="020B0604030504040204" pitchFamily="50" charset="-128"/>
                          <a:ea typeface="Meiryo UI" panose="020B0604030504040204" pitchFamily="50" charset="-128"/>
                        </a:rPr>
                        <a:t>１</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100" b="1" dirty="0">
                          <a:latin typeface="Meiryo UI" panose="020B0604030504040204" pitchFamily="50" charset="-128"/>
                          <a:ea typeface="Meiryo UI" panose="020B0604030504040204" pitchFamily="50" charset="-128"/>
                        </a:rPr>
                        <a:t>寄付金または協賛協力（協賛内容</a:t>
                      </a:r>
                      <a:r>
                        <a:rPr kumimoji="1" lang="ja-JP" altLang="en-US" sz="800" b="1" dirty="0">
                          <a:latin typeface="Meiryo UI" panose="020B0604030504040204" pitchFamily="50" charset="-128"/>
                          <a:ea typeface="Meiryo UI" panose="020B0604030504040204" pitchFamily="50" charset="-128"/>
                        </a:rPr>
                        <a:t>（＊１））</a:t>
                      </a:r>
                      <a:endParaRPr kumimoji="1" lang="en-US" altLang="ja-JP" sz="1100" b="1" dirty="0">
                        <a:latin typeface="Meiryo UI" panose="020B0604030504040204" pitchFamily="50" charset="-128"/>
                        <a:ea typeface="Meiryo UI" panose="020B0604030504040204" pitchFamily="50" charset="-128"/>
                      </a:endParaRPr>
                    </a:p>
                    <a:p>
                      <a:pPr algn="l"/>
                      <a:r>
                        <a:rPr kumimoji="1" lang="ja-JP" altLang="en-US" sz="1100" b="1" dirty="0">
                          <a:latin typeface="Meiryo UI" panose="020B0604030504040204" pitchFamily="50" charset="-128"/>
                          <a:ea typeface="Meiryo UI" panose="020B0604030504040204" pitchFamily="50" charset="-128"/>
                        </a:rPr>
                        <a:t>（協賛金はクラウドファンディング経由のみ）</a:t>
                      </a:r>
                      <a:endParaRPr kumimoji="1" lang="ja-JP" altLang="en-US" sz="11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100" dirty="0">
                          <a:latin typeface="Meiryo UI" panose="020B0604030504040204" pitchFamily="50" charset="-128"/>
                          <a:ea typeface="Meiryo UI" panose="020B0604030504040204" pitchFamily="50" charset="-128"/>
                        </a:rPr>
                        <a:t>101</a:t>
                      </a:r>
                      <a:r>
                        <a:rPr kumimoji="1" lang="ja-JP" altLang="en-US" sz="1100" dirty="0">
                          <a:latin typeface="Meiryo UI" panose="020B0604030504040204" pitchFamily="50" charset="-128"/>
                          <a:ea typeface="Meiryo UI" panose="020B0604030504040204" pitchFamily="50" charset="-128"/>
                        </a:rPr>
                        <a:t>万円以上</a:t>
                      </a:r>
                      <a:endParaRPr kumimoji="1" lang="en-US" altLang="ja-JP" sz="1100" dirty="0">
                        <a:latin typeface="Meiryo UI" panose="020B0604030504040204" pitchFamily="50" charset="-128"/>
                        <a:ea typeface="Meiryo UI" panose="020B0604030504040204" pitchFamily="50" charset="-128"/>
                      </a:endParaRPr>
                    </a:p>
                    <a:p>
                      <a:pPr algn="ctr"/>
                      <a:r>
                        <a:rPr kumimoji="1" lang="ja-JP" altLang="en-US" sz="1100" dirty="0">
                          <a:latin typeface="Meiryo UI" panose="020B0604030504040204" pitchFamily="50" charset="-128"/>
                          <a:ea typeface="Meiryo UI" panose="020B0604030504040204" pitchFamily="50" charset="-128"/>
                        </a:rPr>
                        <a:t>相当の協賛</a:t>
                      </a:r>
                      <a:endParaRPr kumimoji="1" lang="en-US" altLang="ja-JP" sz="11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100" dirty="0">
                          <a:latin typeface="Meiryo UI" panose="020B0604030504040204" pitchFamily="50" charset="-128"/>
                          <a:ea typeface="Meiryo UI" panose="020B0604030504040204" pitchFamily="50" charset="-128"/>
                        </a:rPr>
                        <a:t>10</a:t>
                      </a:r>
                      <a:r>
                        <a:rPr kumimoji="1" lang="ja-JP" altLang="en-US" sz="1100" dirty="0">
                          <a:latin typeface="Meiryo UI" panose="020B0604030504040204" pitchFamily="50" charset="-128"/>
                          <a:ea typeface="Meiryo UI" panose="020B0604030504040204" pitchFamily="50" charset="-128"/>
                        </a:rPr>
                        <a:t>～</a:t>
                      </a:r>
                      <a:r>
                        <a:rPr kumimoji="1" lang="en-US" altLang="ja-JP" sz="1100" dirty="0">
                          <a:latin typeface="Meiryo UI" panose="020B0604030504040204" pitchFamily="50" charset="-128"/>
                          <a:ea typeface="Meiryo UI" panose="020B0604030504040204" pitchFamily="50" charset="-128"/>
                        </a:rPr>
                        <a:t>100</a:t>
                      </a:r>
                      <a:r>
                        <a:rPr kumimoji="1" lang="ja-JP" altLang="en-US" sz="1100" dirty="0">
                          <a:latin typeface="Meiryo UI" panose="020B0604030504040204" pitchFamily="50" charset="-128"/>
                          <a:ea typeface="Meiryo UI" panose="020B0604030504040204" pitchFamily="50" charset="-128"/>
                        </a:rPr>
                        <a:t>万円</a:t>
                      </a:r>
                      <a:endParaRPr kumimoji="1" lang="en-US" altLang="ja-JP" sz="1100" dirty="0">
                        <a:latin typeface="Meiryo UI" panose="020B0604030504040204" pitchFamily="50" charset="-128"/>
                        <a:ea typeface="Meiryo UI" panose="020B0604030504040204" pitchFamily="50" charset="-128"/>
                      </a:endParaRPr>
                    </a:p>
                    <a:p>
                      <a:pPr algn="ctr"/>
                      <a:r>
                        <a:rPr kumimoji="1" lang="ja-JP" altLang="en-US" sz="1100" dirty="0">
                          <a:latin typeface="Meiryo UI" panose="020B0604030504040204" pitchFamily="50" charset="-128"/>
                          <a:ea typeface="Meiryo UI" panose="020B0604030504040204" pitchFamily="50" charset="-128"/>
                        </a:rPr>
                        <a:t>相当の協賛</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100" dirty="0">
                          <a:latin typeface="Meiryo UI" panose="020B0604030504040204" pitchFamily="50" charset="-128"/>
                          <a:ea typeface="Meiryo UI" panose="020B0604030504040204" pitchFamily="50" charset="-128"/>
                        </a:rPr>
                        <a:t>１万円以上（クラウド</a:t>
                      </a:r>
                      <a:endParaRPr kumimoji="1" lang="en-US" altLang="ja-JP" sz="1100" dirty="0">
                        <a:latin typeface="Meiryo UI" panose="020B0604030504040204" pitchFamily="50" charset="-128"/>
                        <a:ea typeface="Meiryo UI" panose="020B0604030504040204" pitchFamily="50" charset="-128"/>
                      </a:endParaRPr>
                    </a:p>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100" dirty="0">
                          <a:latin typeface="Meiryo UI" panose="020B0604030504040204" pitchFamily="50" charset="-128"/>
                          <a:ea typeface="Meiryo UI" panose="020B0604030504040204" pitchFamily="50" charset="-128"/>
                        </a:rPr>
                        <a:t>ファンディング）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29132617"/>
                  </a:ext>
                </a:extLst>
              </a:tr>
              <a:tr h="287471">
                <a:tc>
                  <a:txBody>
                    <a:bodyPr/>
                    <a:lstStyle/>
                    <a:p>
                      <a:pPr algn="ctr"/>
                      <a:r>
                        <a:rPr kumimoji="1" lang="ja-JP" altLang="en-US" sz="1100" dirty="0">
                          <a:latin typeface="Meiryo UI" panose="020B0604030504040204" pitchFamily="50" charset="-128"/>
                          <a:ea typeface="Meiryo UI" panose="020B0604030504040204" pitchFamily="50" charset="-128"/>
                        </a:rPr>
                        <a:t>２</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100" b="0" dirty="0">
                          <a:latin typeface="Meiryo UI" panose="020B0604030504040204" pitchFamily="50" charset="-128"/>
                          <a:ea typeface="Meiryo UI" panose="020B0604030504040204" pitchFamily="50" charset="-128"/>
                        </a:rPr>
                        <a:t>募集枠</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100" dirty="0">
                          <a:latin typeface="Meiryo UI" panose="020B0604030504040204" pitchFamily="50" charset="-128"/>
                          <a:ea typeface="Meiryo UI" panose="020B0604030504040204" pitchFamily="50" charset="-128"/>
                        </a:rPr>
                        <a:t>3</a:t>
                      </a:r>
                      <a:r>
                        <a:rPr kumimoji="1" lang="ja-JP" altLang="en-US" sz="1100" dirty="0">
                          <a:latin typeface="Meiryo UI" panose="020B0604030504040204" pitchFamily="50" charset="-128"/>
                          <a:ea typeface="Meiryo UI" panose="020B0604030504040204" pitchFamily="50" charset="-128"/>
                        </a:rPr>
                        <a:t>（社・団体）</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dirty="0">
                          <a:latin typeface="Meiryo UI" panose="020B0604030504040204" pitchFamily="50" charset="-128"/>
                          <a:ea typeface="Meiryo UI" panose="020B0604030504040204" pitchFamily="50" charset="-128"/>
                        </a:rPr>
                        <a:t>制限なし</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100" dirty="0">
                          <a:latin typeface="Meiryo UI" panose="020B0604030504040204" pitchFamily="50" charset="-128"/>
                          <a:ea typeface="Meiryo UI" panose="020B0604030504040204" pitchFamily="50" charset="-128"/>
                        </a:rPr>
                        <a:t>制限なし</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53615932"/>
                  </a:ext>
                </a:extLst>
              </a:tr>
              <a:tr h="287471">
                <a:tc>
                  <a:txBody>
                    <a:bodyPr/>
                    <a:lstStyle/>
                    <a:p>
                      <a:pPr algn="ctr"/>
                      <a:r>
                        <a:rPr kumimoji="1" lang="ja-JP" altLang="en-US" sz="1100" dirty="0">
                          <a:latin typeface="Meiryo UI" panose="020B0604030504040204" pitchFamily="50" charset="-128"/>
                          <a:ea typeface="Meiryo UI" panose="020B0604030504040204" pitchFamily="50" charset="-128"/>
                        </a:rPr>
                        <a:t>３</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100" dirty="0">
                          <a:solidFill>
                            <a:schemeClr val="tx1"/>
                          </a:solidFill>
                          <a:latin typeface="Meiryo UI" panose="020B0604030504040204" pitchFamily="50" charset="-128"/>
                          <a:ea typeface="Meiryo UI" panose="020B0604030504040204" pitchFamily="50" charset="-128"/>
                        </a:rPr>
                        <a:t>クラウドファンディング謝礼（効き脳診断</a:t>
                      </a:r>
                      <a:r>
                        <a:rPr kumimoji="1" lang="en-US" altLang="ja-JP" sz="1100" dirty="0">
                          <a:solidFill>
                            <a:schemeClr val="tx1"/>
                          </a:solidFill>
                          <a:latin typeface="Meiryo UI" panose="020B0604030504040204" pitchFamily="50" charset="-128"/>
                          <a:ea typeface="Meiryo UI" panose="020B0604030504040204" pitchFamily="50" charset="-128"/>
                        </a:rPr>
                        <a:t>ID</a:t>
                      </a:r>
                      <a:r>
                        <a:rPr kumimoji="1" lang="ja-JP" altLang="en-US" sz="1100" dirty="0">
                          <a:solidFill>
                            <a:schemeClr val="tx1"/>
                          </a:solidFill>
                          <a:latin typeface="Meiryo UI" panose="020B0604030504040204" pitchFamily="50" charset="-128"/>
                          <a:ea typeface="Meiryo UI" panose="020B0604030504040204" pitchFamily="50"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1" lang="ja-JP" altLang="en-US" sz="1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66013324"/>
                  </a:ext>
                </a:extLst>
              </a:tr>
              <a:tr h="47348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dirty="0">
                          <a:latin typeface="Meiryo UI" panose="020B0604030504040204" pitchFamily="50" charset="-128"/>
                          <a:ea typeface="Meiryo UI" panose="020B0604030504040204" pitchFamily="50" charset="-128"/>
                        </a:rPr>
                        <a:t>４</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100" dirty="0">
                          <a:latin typeface="Meiryo UI" panose="020B0604030504040204" pitchFamily="50" charset="-128"/>
                          <a:ea typeface="Meiryo UI" panose="020B0604030504040204" pitchFamily="50" charset="-128"/>
                        </a:rPr>
                        <a:t>本イベントサイト協賛一覧コーナー掲載</a:t>
                      </a:r>
                      <a:endParaRPr kumimoji="1" lang="en-US" altLang="ja-JP" sz="11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100" dirty="0">
                          <a:latin typeface="Meiryo UI" panose="020B0604030504040204" pitchFamily="50" charset="-128"/>
                          <a:ea typeface="Meiryo UI" panose="020B0604030504040204" pitchFamily="50" charset="-128"/>
                        </a:rPr>
                        <a:t>●</a:t>
                      </a: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1" dirty="0">
                          <a:latin typeface="Meiryo UI" panose="020B0604030504040204" pitchFamily="50" charset="-128"/>
                          <a:ea typeface="Meiryo UI" panose="020B0604030504040204" pitchFamily="50" charset="-128"/>
                        </a:rPr>
                        <a:t>－</a:t>
                      </a:r>
                      <a:endParaRPr kumimoji="1"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04529"/>
                  </a:ext>
                </a:extLst>
              </a:tr>
              <a:tr h="811683">
                <a:tc>
                  <a:txBody>
                    <a:bodyPr/>
                    <a:lstStyle/>
                    <a:p>
                      <a:pPr algn="ctr"/>
                      <a:r>
                        <a:rPr kumimoji="1" lang="ja-JP" altLang="en-US" sz="1100" dirty="0">
                          <a:latin typeface="Meiryo UI" panose="020B0604030504040204" pitchFamily="50" charset="-128"/>
                          <a:ea typeface="Meiryo UI" panose="020B0604030504040204" pitchFamily="50" charset="-128"/>
                        </a:rPr>
                        <a:t>５</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ja-JP" altLang="en-US" sz="1100" b="0" i="0" dirty="0">
                          <a:solidFill>
                            <a:srgbClr val="232D47"/>
                          </a:solidFill>
                          <a:effectLst/>
                          <a:latin typeface="Meiryo UI" panose="020B0604030504040204" pitchFamily="50" charset="-128"/>
                          <a:ea typeface="Meiryo UI" panose="020B0604030504040204" pitchFamily="50" charset="-128"/>
                        </a:rPr>
                        <a:t>自社サイトや広報物などに、スポンサーである旨のフレーズが使用可</a:t>
                      </a:r>
                      <a:br>
                        <a:rPr lang="en-US" altLang="ja-JP" sz="1100" b="0" i="0" dirty="0">
                          <a:solidFill>
                            <a:srgbClr val="232D47"/>
                          </a:solidFill>
                          <a:effectLst/>
                          <a:latin typeface="Meiryo UI" panose="020B0604030504040204" pitchFamily="50" charset="-128"/>
                          <a:ea typeface="Meiryo UI" panose="020B0604030504040204" pitchFamily="50" charset="-128"/>
                        </a:rPr>
                      </a:br>
                      <a:r>
                        <a:rPr lang="ja-JP" altLang="en-US" sz="1000" b="0" i="0" dirty="0">
                          <a:solidFill>
                            <a:srgbClr val="232D47"/>
                          </a:solidFill>
                          <a:effectLst/>
                          <a:latin typeface="Meiryo UI" panose="020B0604030504040204" pitchFamily="50" charset="-128"/>
                          <a:ea typeface="Meiryo UI" panose="020B0604030504040204" pitchFamily="50" charset="-128"/>
                        </a:rPr>
                        <a:t>（例）〇〇社は、</a:t>
                      </a:r>
                      <a:r>
                        <a:rPr lang="ja-JP" altLang="en-US" sz="1000" b="0" i="0" dirty="0">
                          <a:effectLst/>
                          <a:latin typeface="Meiryo UI" panose="020B0604030504040204" pitchFamily="50" charset="-128"/>
                          <a:ea typeface="Meiryo UI" panose="020B0604030504040204" pitchFamily="50" charset="-128"/>
                        </a:rPr>
                        <a:t>「未来をひらく</a:t>
                      </a:r>
                      <a:r>
                        <a:rPr lang="en-US" altLang="ja-JP" sz="1000" b="0" i="0" dirty="0">
                          <a:effectLst/>
                          <a:latin typeface="Meiryo UI" panose="020B0604030504040204" pitchFamily="50" charset="-128"/>
                          <a:ea typeface="Meiryo UI" panose="020B0604030504040204" pitchFamily="50" charset="-128"/>
                        </a:rPr>
                        <a:t>DX</a:t>
                      </a:r>
                      <a:r>
                        <a:rPr lang="ja-JP" altLang="en-US" sz="1000" b="0" i="0" dirty="0">
                          <a:effectLst/>
                          <a:latin typeface="Meiryo UI" panose="020B0604030504040204" pitchFamily="50" charset="-128"/>
                          <a:ea typeface="Meiryo UI" panose="020B0604030504040204" pitchFamily="50" charset="-128"/>
                        </a:rPr>
                        <a:t>人財育成</a:t>
                      </a:r>
                      <a:endParaRPr lang="en-US" altLang="ja-JP" sz="1000" b="0" i="0" dirty="0">
                        <a:effectLst/>
                        <a:latin typeface="Meiryo UI" panose="020B0604030504040204" pitchFamily="50" charset="-128"/>
                        <a:ea typeface="Meiryo UI" panose="020B0604030504040204" pitchFamily="50" charset="-128"/>
                      </a:endParaRPr>
                    </a:p>
                    <a:p>
                      <a:pPr algn="l"/>
                      <a:r>
                        <a:rPr lang="ja-JP" altLang="en-US" sz="1000" b="0" i="0" dirty="0">
                          <a:effectLst/>
                          <a:latin typeface="Meiryo UI" panose="020B0604030504040204" pitchFamily="50" charset="-128"/>
                          <a:ea typeface="Meiryo UI" panose="020B0604030504040204" pitchFamily="50" charset="-128"/>
                        </a:rPr>
                        <a:t>プログラム</a:t>
                      </a:r>
                      <a:r>
                        <a:rPr lang="en-US" altLang="ja-JP" sz="1000" b="0" i="0" dirty="0">
                          <a:effectLst/>
                          <a:latin typeface="Meiryo UI" panose="020B0604030504040204" pitchFamily="50" charset="-128"/>
                          <a:ea typeface="Meiryo UI" panose="020B0604030504040204" pitchFamily="50" charset="-128"/>
                        </a:rPr>
                        <a:t>2024</a:t>
                      </a:r>
                      <a:r>
                        <a:rPr lang="ja-JP" altLang="en-US" sz="1000" b="0" i="0" dirty="0">
                          <a:effectLst/>
                          <a:latin typeface="Meiryo UI" panose="020B0604030504040204" pitchFamily="50" charset="-128"/>
                          <a:ea typeface="Meiryo UI" panose="020B0604030504040204" pitchFamily="50" charset="-128"/>
                        </a:rPr>
                        <a:t>」を応援しています</a:t>
                      </a:r>
                      <a:endParaRPr lang="ja-JP" altLang="en-US" sz="1000" b="0" i="0" dirty="0">
                        <a:solidFill>
                          <a:srgbClr val="232D47"/>
                        </a:solidFill>
                        <a:effectLst/>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dirty="0">
                          <a:latin typeface="Meiryo UI" panose="020B0604030504040204" pitchFamily="50" charset="-128"/>
                          <a:ea typeface="Meiryo UI" panose="020B0604030504040204" pitchFamily="50" charset="-128"/>
                        </a:rPr>
                        <a:t>●</a:t>
                      </a:r>
                    </a:p>
                    <a:p>
                      <a:pPr algn="ctr"/>
                      <a:endParaRPr kumimoji="1" lang="ja-JP" altLang="en-US" sz="1100" dirty="0">
                        <a:latin typeface="Meiryo UI" panose="020B0604030504040204" pitchFamily="50" charset="-128"/>
                        <a:ea typeface="Meiryo UI" panose="020B0604030504040204" pitchFamily="50" charset="-128"/>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dirty="0">
                          <a:latin typeface="Meiryo UI" panose="020B0604030504040204" pitchFamily="50" charset="-128"/>
                          <a:ea typeface="Meiryo UI" panose="020B0604030504040204" pitchFamily="50" charset="-128"/>
                        </a:rPr>
                        <a:t>●</a:t>
                      </a:r>
                    </a:p>
                    <a:p>
                      <a:pPr algn="ctr"/>
                      <a:endParaRPr kumimoji="1" lang="ja-JP" altLang="en-US" sz="1100" dirty="0">
                        <a:latin typeface="Meiryo UI" panose="020B0604030504040204" pitchFamily="50" charset="-128"/>
                        <a:ea typeface="Meiryo UI" panose="020B0604030504040204" pitchFamily="50" charset="-128"/>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100" b="1" dirty="0">
                          <a:latin typeface="Meiryo UI" panose="020B0604030504040204" pitchFamily="50" charset="-128"/>
                          <a:ea typeface="Meiryo UI" panose="020B0604030504040204" pitchFamily="50" charset="-128"/>
                        </a:rPr>
                        <a:t>－</a:t>
                      </a: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74201281"/>
                  </a:ext>
                </a:extLst>
              </a:tr>
              <a:tr h="473482">
                <a:tc>
                  <a:txBody>
                    <a:bodyPr/>
                    <a:lstStyle/>
                    <a:p>
                      <a:pPr algn="ctr"/>
                      <a:r>
                        <a:rPr kumimoji="1" lang="ja-JP" altLang="en-US" sz="1100" dirty="0">
                          <a:latin typeface="Meiryo UI" panose="020B0604030504040204" pitchFamily="50" charset="-128"/>
                          <a:ea typeface="Meiryo UI" panose="020B0604030504040204" pitchFamily="50" charset="-128"/>
                        </a:rPr>
                        <a:t>６</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100" dirty="0">
                          <a:latin typeface="Meiryo UI" panose="020B0604030504040204" pitchFamily="50" charset="-128"/>
                          <a:ea typeface="Meiryo UI" panose="020B0604030504040204" pitchFamily="50" charset="-128"/>
                        </a:rPr>
                        <a:t>予選・表彰式会場に昇り・ポスター等の設置</a:t>
                      </a:r>
                      <a:endParaRPr kumimoji="1" lang="en-US" altLang="ja-JP" sz="1100" dirty="0">
                        <a:latin typeface="Meiryo UI" panose="020B0604030504040204" pitchFamily="50" charset="-128"/>
                        <a:ea typeface="Meiryo UI" panose="020B0604030504040204" pitchFamily="50" charset="-128"/>
                      </a:endParaRPr>
                    </a:p>
                    <a:p>
                      <a:r>
                        <a:rPr kumimoji="1" lang="ja-JP" altLang="en-US" sz="1100" dirty="0">
                          <a:latin typeface="Meiryo UI" panose="020B0604030504040204" pitchFamily="50" charset="-128"/>
                          <a:ea typeface="Meiryo UI" panose="020B0604030504040204" pitchFamily="50" charset="-128"/>
                        </a:rPr>
                        <a:t>提供情報をアナウンス・ご案内</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dirty="0">
                          <a:latin typeface="Meiryo UI" panose="020B0604030504040204" pitchFamily="50" charset="-128"/>
                          <a:ea typeface="Meiryo UI" panose="020B0604030504040204" pitchFamily="50" charset="-128"/>
                        </a:rPr>
                        <a:t>●</a:t>
                      </a: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1" lang="ja-JP" altLang="en-US" sz="1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69335144"/>
                  </a:ext>
                </a:extLst>
              </a:tr>
              <a:tr h="473482">
                <a:tc>
                  <a:txBody>
                    <a:bodyPr/>
                    <a:lstStyle/>
                    <a:p>
                      <a:pPr algn="ctr"/>
                      <a:r>
                        <a:rPr kumimoji="1" lang="ja-JP" altLang="en-US" sz="1100" dirty="0">
                          <a:latin typeface="Meiryo UI" panose="020B0604030504040204" pitchFamily="50" charset="-128"/>
                          <a:ea typeface="Meiryo UI" panose="020B0604030504040204" pitchFamily="50" charset="-128"/>
                        </a:rPr>
                        <a:t>７</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100" dirty="0">
                          <a:latin typeface="Meiryo UI" panose="020B0604030504040204" pitchFamily="50" charset="-128"/>
                          <a:ea typeface="Meiryo UI" panose="020B0604030504040204" pitchFamily="50" charset="-128"/>
                        </a:rPr>
                        <a:t>ＤＸ検定及び当イベントサイトに一定期間</a:t>
                      </a:r>
                      <a:endParaRPr kumimoji="1" lang="en-US" altLang="ja-JP" sz="1100" dirty="0">
                        <a:latin typeface="Meiryo UI" panose="020B0604030504040204" pitchFamily="50" charset="-128"/>
                        <a:ea typeface="Meiryo UI" panose="020B0604030504040204" pitchFamily="50" charset="-128"/>
                      </a:endParaRPr>
                    </a:p>
                    <a:p>
                      <a:r>
                        <a:rPr kumimoji="1" lang="ja-JP" altLang="en-US" sz="1100" dirty="0">
                          <a:latin typeface="Meiryo UI" panose="020B0604030504040204" pitchFamily="50" charset="-128"/>
                          <a:ea typeface="Meiryo UI" panose="020B0604030504040204" pitchFamily="50" charset="-128"/>
                        </a:rPr>
                        <a:t>バナー・ロゴ掲示</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1" lang="ja-JP" altLang="en-US" sz="1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02362364"/>
                  </a:ext>
                </a:extLst>
              </a:tr>
              <a:tr h="287471">
                <a:tc>
                  <a:txBody>
                    <a:bodyPr/>
                    <a:lstStyle/>
                    <a:p>
                      <a:pPr algn="ctr"/>
                      <a:r>
                        <a:rPr kumimoji="1" lang="ja-JP" altLang="en-US" sz="1100" dirty="0">
                          <a:latin typeface="Meiryo UI" panose="020B0604030504040204" pitchFamily="50" charset="-128"/>
                          <a:ea typeface="Meiryo UI" panose="020B0604030504040204" pitchFamily="50" charset="-128"/>
                        </a:rPr>
                        <a:t>８</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100" dirty="0">
                          <a:latin typeface="Meiryo UI" panose="020B0604030504040204" pitchFamily="50" charset="-128"/>
                          <a:ea typeface="Meiryo UI" panose="020B0604030504040204" pitchFamily="50" charset="-128"/>
                        </a:rPr>
                        <a:t>イベント風景の撮影・ＷＥＢ・ＳＮＳ公開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100" dirty="0">
                          <a:latin typeface="Meiryo UI" panose="020B0604030504040204" pitchFamily="50" charset="-128"/>
                          <a:ea typeface="Meiryo UI" panose="020B0604030504040204" pitchFamily="50" charset="-128"/>
                        </a:rPr>
                        <a:t>●</a:t>
                      </a: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100" dirty="0">
                          <a:latin typeface="Meiryo UI" panose="020B0604030504040204" pitchFamily="50" charset="-128"/>
                          <a:ea typeface="Meiryo UI" panose="020B0604030504040204" pitchFamily="50" charset="-128"/>
                        </a:rPr>
                        <a:t>●</a:t>
                      </a: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07284046"/>
                  </a:ext>
                </a:extLst>
              </a:tr>
              <a:tr h="473482">
                <a:tc>
                  <a:txBody>
                    <a:bodyPr/>
                    <a:lstStyle/>
                    <a:p>
                      <a:pPr algn="ctr"/>
                      <a:r>
                        <a:rPr kumimoji="1" lang="ja-JP" altLang="en-US" sz="1100" dirty="0">
                          <a:latin typeface="Meiryo UI" panose="020B0604030504040204" pitchFamily="50" charset="-128"/>
                          <a:ea typeface="Meiryo UI" panose="020B0604030504040204" pitchFamily="50" charset="-128"/>
                        </a:rPr>
                        <a:t>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100" b="0" i="0" u="none" kern="1200" dirty="0">
                          <a:solidFill>
                            <a:schemeClr val="tx1"/>
                          </a:solidFill>
                          <a:effectLst/>
                          <a:latin typeface="Meiryo UI" panose="020B0604030504040204" pitchFamily="50" charset="-128"/>
                          <a:ea typeface="Meiryo UI" panose="020B0604030504040204" pitchFamily="50" charset="-128"/>
                          <a:cs typeface="+mn-cs"/>
                        </a:rPr>
                        <a:t>「</a:t>
                      </a:r>
                      <a:r>
                        <a:rPr kumimoji="1" lang="en-US" altLang="ja-JP" sz="1100" b="0" i="0" u="none" kern="1200" dirty="0">
                          <a:solidFill>
                            <a:schemeClr val="tx1"/>
                          </a:solidFill>
                          <a:effectLst/>
                          <a:latin typeface="Meiryo UI" panose="020B0604030504040204" pitchFamily="50" charset="-128"/>
                          <a:ea typeface="Meiryo UI" panose="020B0604030504040204" pitchFamily="50" charset="-128"/>
                          <a:cs typeface="+mn-cs"/>
                        </a:rPr>
                        <a:t>DX</a:t>
                      </a:r>
                      <a:r>
                        <a:rPr kumimoji="1" lang="ja-JP" altLang="en-US" sz="1100" b="0" i="0" u="none" kern="1200" dirty="0">
                          <a:solidFill>
                            <a:schemeClr val="tx1"/>
                          </a:solidFill>
                          <a:effectLst/>
                          <a:latin typeface="Meiryo UI" panose="020B0604030504040204" pitchFamily="50" charset="-128"/>
                          <a:ea typeface="Meiryo UI" panose="020B0604030504040204" pitchFamily="50" charset="-128"/>
                          <a:cs typeface="+mn-cs"/>
                        </a:rPr>
                        <a:t>イノベーションアカデミー</a:t>
                      </a:r>
                      <a:r>
                        <a:rPr kumimoji="1" lang="en-US" altLang="ja-JP" sz="1100" b="0" i="0" u="none" kern="1200" dirty="0">
                          <a:solidFill>
                            <a:schemeClr val="tx1"/>
                          </a:solidFill>
                          <a:effectLst/>
                          <a:latin typeface="Meiryo UI" panose="020B0604030504040204" pitchFamily="50" charset="-128"/>
                          <a:ea typeface="Meiryo UI" panose="020B0604030504040204" pitchFamily="50" charset="-128"/>
                          <a:cs typeface="+mn-cs"/>
                        </a:rPr>
                        <a:t>2024</a:t>
                      </a:r>
                      <a:r>
                        <a:rPr kumimoji="1" lang="ja-JP" altLang="en-US" sz="1100" b="0" i="0" u="none" kern="1200" dirty="0">
                          <a:solidFill>
                            <a:schemeClr val="tx1"/>
                          </a:solidFill>
                          <a:effectLst/>
                          <a:latin typeface="Meiryo UI" panose="020B0604030504040204" pitchFamily="50" charset="-128"/>
                          <a:ea typeface="Meiryo UI" panose="020B0604030504040204" pitchFamily="50" charset="-128"/>
                          <a:cs typeface="+mn-cs"/>
                        </a:rPr>
                        <a:t>」</a:t>
                      </a:r>
                      <a:endParaRPr kumimoji="1" lang="en-US" altLang="ja-JP" sz="1100" b="0" i="0" u="none" kern="1200" dirty="0">
                        <a:solidFill>
                          <a:schemeClr val="tx1"/>
                        </a:solidFill>
                        <a:effectLst/>
                        <a:latin typeface="Meiryo UI" panose="020B0604030504040204" pitchFamily="50" charset="-128"/>
                        <a:ea typeface="Meiryo UI" panose="020B0604030504040204" pitchFamily="50" charset="-128"/>
                        <a:cs typeface="+mn-cs"/>
                      </a:endParaRPr>
                    </a:p>
                    <a:p>
                      <a:r>
                        <a:rPr kumimoji="1" lang="ja-JP" altLang="en-US" sz="1100" b="0" i="0" u="none" kern="1200" dirty="0">
                          <a:solidFill>
                            <a:schemeClr val="tx1"/>
                          </a:solidFill>
                          <a:effectLst/>
                          <a:latin typeface="Meiryo UI" panose="020B0604030504040204" pitchFamily="50" charset="-128"/>
                          <a:ea typeface="Meiryo UI" panose="020B0604030504040204" pitchFamily="50" charset="-128"/>
                          <a:cs typeface="+mn-cs"/>
                        </a:rPr>
                        <a:t>　　出典優先権（先行予約など）</a:t>
                      </a:r>
                      <a:endParaRPr kumimoji="1" lang="ja-JP" altLang="en-US" sz="1100" b="0" u="none"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76811975"/>
                  </a:ext>
                </a:extLst>
              </a:tr>
              <a:tr h="473482">
                <a:tc>
                  <a:txBody>
                    <a:bodyPr/>
                    <a:lstStyle/>
                    <a:p>
                      <a:pPr algn="ctr"/>
                      <a:r>
                        <a:rPr kumimoji="1" lang="en-US" altLang="ja-JP" sz="1100" dirty="0">
                          <a:latin typeface="Meiryo UI" panose="020B0604030504040204" pitchFamily="50" charset="-128"/>
                          <a:ea typeface="Meiryo UI" panose="020B0604030504040204" pitchFamily="50" charset="-128"/>
                        </a:rPr>
                        <a:t>10</a:t>
                      </a:r>
                      <a:endParaRPr kumimoji="1" lang="ja-JP" altLang="en-US" sz="11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100" b="0" i="0" u="none" kern="1200" dirty="0">
                          <a:solidFill>
                            <a:schemeClr val="tx1"/>
                          </a:solidFill>
                          <a:effectLst/>
                          <a:latin typeface="Meiryo UI" panose="020B0604030504040204" pitchFamily="50" charset="-128"/>
                          <a:ea typeface="Meiryo UI" panose="020B0604030504040204" pitchFamily="50" charset="-128"/>
                          <a:cs typeface="+mn-cs"/>
                        </a:rPr>
                        <a:t>「</a:t>
                      </a:r>
                      <a:r>
                        <a:rPr kumimoji="1" lang="en-US" altLang="ja-JP" sz="1100" b="0" i="0" u="none" kern="1200" dirty="0">
                          <a:solidFill>
                            <a:schemeClr val="tx1"/>
                          </a:solidFill>
                          <a:effectLst/>
                          <a:latin typeface="Meiryo UI" panose="020B0604030504040204" pitchFamily="50" charset="-128"/>
                          <a:ea typeface="Meiryo UI" panose="020B0604030504040204" pitchFamily="50" charset="-128"/>
                          <a:cs typeface="+mn-cs"/>
                        </a:rPr>
                        <a:t>DX</a:t>
                      </a:r>
                      <a:r>
                        <a:rPr kumimoji="1" lang="ja-JP" altLang="en-US" sz="1100" b="0" i="0" u="none" kern="1200" dirty="0">
                          <a:solidFill>
                            <a:schemeClr val="tx1"/>
                          </a:solidFill>
                          <a:effectLst/>
                          <a:latin typeface="Meiryo UI" panose="020B0604030504040204" pitchFamily="50" charset="-128"/>
                          <a:ea typeface="Meiryo UI" panose="020B0604030504040204" pitchFamily="50" charset="-128"/>
                          <a:cs typeface="+mn-cs"/>
                        </a:rPr>
                        <a:t>イノベーションアカデミー</a:t>
                      </a:r>
                      <a:r>
                        <a:rPr kumimoji="1" lang="en-US" altLang="ja-JP" sz="1100" b="0" i="0" u="none" kern="1200" dirty="0">
                          <a:solidFill>
                            <a:schemeClr val="tx1"/>
                          </a:solidFill>
                          <a:effectLst/>
                          <a:latin typeface="Meiryo UI" panose="020B0604030504040204" pitchFamily="50" charset="-128"/>
                          <a:ea typeface="Meiryo UI" panose="020B0604030504040204" pitchFamily="50" charset="-128"/>
                          <a:cs typeface="+mn-cs"/>
                        </a:rPr>
                        <a:t>2024</a:t>
                      </a:r>
                      <a:r>
                        <a:rPr kumimoji="1" lang="ja-JP" altLang="en-US" sz="1100" b="0" i="0" u="none" kern="1200" dirty="0">
                          <a:solidFill>
                            <a:schemeClr val="tx1"/>
                          </a:solidFill>
                          <a:effectLst/>
                          <a:latin typeface="Meiryo UI" panose="020B0604030504040204" pitchFamily="50" charset="-128"/>
                          <a:ea typeface="Meiryo UI" panose="020B0604030504040204" pitchFamily="50" charset="-128"/>
                          <a:cs typeface="+mn-cs"/>
                        </a:rPr>
                        <a:t>」</a:t>
                      </a:r>
                      <a:endParaRPr kumimoji="1" lang="en-US" altLang="ja-JP" sz="1100" b="0" i="0" u="none" kern="1200" dirty="0">
                        <a:solidFill>
                          <a:schemeClr val="tx1"/>
                        </a:solidFill>
                        <a:effectLst/>
                        <a:latin typeface="Meiryo UI" panose="020B0604030504040204" pitchFamily="50" charset="-128"/>
                        <a:ea typeface="Meiryo UI" panose="020B0604030504040204" pitchFamily="50" charset="-128"/>
                        <a:cs typeface="+mn-cs"/>
                      </a:endParaRPr>
                    </a:p>
                    <a:p>
                      <a:r>
                        <a:rPr kumimoji="1" lang="ja-JP" altLang="en-US" sz="1100" b="0" i="0" u="none" kern="1200" dirty="0">
                          <a:solidFill>
                            <a:schemeClr val="tx1"/>
                          </a:solidFill>
                          <a:effectLst/>
                          <a:latin typeface="Meiryo UI" panose="020B0604030504040204" pitchFamily="50" charset="-128"/>
                          <a:ea typeface="Meiryo UI" panose="020B0604030504040204" pitchFamily="50" charset="-128"/>
                          <a:cs typeface="+mn-cs"/>
                        </a:rPr>
                        <a:t>　　参加優先権（先行予約など）</a:t>
                      </a:r>
                      <a:endParaRPr kumimoji="1" lang="ja-JP" altLang="en-US" sz="1100" b="0" u="none"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88311175"/>
                  </a:ext>
                </a:extLst>
              </a:tr>
            </a:tbl>
          </a:graphicData>
        </a:graphic>
      </p:graphicFrame>
      <p:sp>
        <p:nvSpPr>
          <p:cNvPr id="8" name="テキスト ボックス 7">
            <a:extLst>
              <a:ext uri="{FF2B5EF4-FFF2-40B4-BE49-F238E27FC236}">
                <a16:creationId xmlns:a16="http://schemas.microsoft.com/office/drawing/2014/main" id="{C0104B76-D2F0-E8E1-755A-714A4D52F2AC}"/>
              </a:ext>
            </a:extLst>
          </p:cNvPr>
          <p:cNvSpPr txBox="1"/>
          <p:nvPr/>
        </p:nvSpPr>
        <p:spPr>
          <a:xfrm>
            <a:off x="89349" y="9008066"/>
            <a:ext cx="6674045" cy="830997"/>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algn="l"/>
            <a:r>
              <a:rPr lang="ja-JP" altLang="en-US" sz="1200" b="1" i="0" dirty="0">
                <a:solidFill>
                  <a:schemeClr val="tx1"/>
                </a:solidFill>
                <a:effectLst/>
                <a:latin typeface="Meiryo UI" panose="020B0604030504040204" pitchFamily="50" charset="-128"/>
                <a:ea typeface="Meiryo UI" panose="020B0604030504040204" pitchFamily="50" charset="-128"/>
              </a:rPr>
              <a:t>申請プロセス：</a:t>
            </a:r>
            <a:endParaRPr lang="ja-JP" altLang="en-US" sz="1200" b="0" i="0" dirty="0">
              <a:solidFill>
                <a:schemeClr val="tx1"/>
              </a:solidFill>
              <a:effectLst/>
              <a:latin typeface="Meiryo UI" panose="020B0604030504040204" pitchFamily="50" charset="-128"/>
              <a:ea typeface="Meiryo UI" panose="020B0604030504040204" pitchFamily="50" charset="-128"/>
            </a:endParaRPr>
          </a:p>
          <a:p>
            <a:pPr algn="l">
              <a:buFont typeface="+mj-lt"/>
              <a:buAutoNum type="arabicPeriod"/>
            </a:pPr>
            <a:r>
              <a:rPr lang="ja-JP" altLang="en-US" sz="1200" b="1" i="0" dirty="0">
                <a:solidFill>
                  <a:schemeClr val="tx1"/>
                </a:solidFill>
                <a:effectLst/>
                <a:latin typeface="Meiryo UI" panose="020B0604030504040204" pitchFamily="50" charset="-128"/>
                <a:ea typeface="Meiryo UI" panose="020B0604030504040204" pitchFamily="50" charset="-128"/>
              </a:rPr>
              <a:t>協賛申込書の提出</a:t>
            </a:r>
            <a:r>
              <a:rPr lang="ja-JP" altLang="en-US" sz="1200" b="0" i="0" dirty="0">
                <a:solidFill>
                  <a:schemeClr val="tx1"/>
                </a:solidFill>
                <a:effectLst/>
                <a:latin typeface="Meiryo UI" panose="020B0604030504040204" pitchFamily="50" charset="-128"/>
                <a:ea typeface="Meiryo UI" panose="020B0604030504040204" pitchFamily="50" charset="-128"/>
              </a:rPr>
              <a:t>：団体の詳細、協賛の意向、提供可能なリソースを記載した</a:t>
            </a:r>
            <a:r>
              <a:rPr lang="ja-JP" altLang="en-US" sz="1200" dirty="0">
                <a:solidFill>
                  <a:schemeClr val="tx1"/>
                </a:solidFill>
                <a:latin typeface="Meiryo UI" panose="020B0604030504040204" pitchFamily="50" charset="-128"/>
                <a:ea typeface="Meiryo UI" panose="020B0604030504040204" pitchFamily="50" charset="-128"/>
              </a:rPr>
              <a:t>協賛申込書</a:t>
            </a:r>
            <a:r>
              <a:rPr lang="ja-JP" altLang="en-US" sz="1200" b="0" i="0" dirty="0">
                <a:solidFill>
                  <a:schemeClr val="tx1"/>
                </a:solidFill>
                <a:effectLst/>
                <a:latin typeface="Meiryo UI" panose="020B0604030504040204" pitchFamily="50" charset="-128"/>
                <a:ea typeface="Meiryo UI" panose="020B0604030504040204" pitchFamily="50" charset="-128"/>
              </a:rPr>
              <a:t>を提出</a:t>
            </a:r>
          </a:p>
          <a:p>
            <a:pPr algn="l">
              <a:buFont typeface="+mj-lt"/>
              <a:buAutoNum type="arabicPeriod"/>
            </a:pPr>
            <a:r>
              <a:rPr lang="ja-JP" altLang="en-US" sz="1200" b="1" i="0" dirty="0">
                <a:solidFill>
                  <a:schemeClr val="tx1"/>
                </a:solidFill>
                <a:effectLst/>
                <a:latin typeface="Meiryo UI" panose="020B0604030504040204" pitchFamily="50" charset="-128"/>
                <a:ea typeface="Meiryo UI" panose="020B0604030504040204" pitchFamily="50" charset="-128"/>
              </a:rPr>
              <a:t>協議と調整</a:t>
            </a:r>
            <a:r>
              <a:rPr lang="ja-JP" altLang="en-US" sz="1200" b="0" i="0" dirty="0">
                <a:solidFill>
                  <a:schemeClr val="tx1"/>
                </a:solidFill>
                <a:effectLst/>
                <a:latin typeface="Meiryo UI" panose="020B0604030504040204" pitchFamily="50" charset="-128"/>
                <a:ea typeface="Meiryo UI" panose="020B0604030504040204" pitchFamily="50" charset="-128"/>
              </a:rPr>
              <a:t>：イベント運営委員会との協議を行い、協賛の詳細を確定</a:t>
            </a:r>
          </a:p>
          <a:p>
            <a:pPr algn="l">
              <a:buFont typeface="+mj-lt"/>
              <a:buAutoNum type="arabicPeriod"/>
            </a:pPr>
            <a:r>
              <a:rPr lang="ja-JP" altLang="en-US" sz="1200" b="1" i="0" dirty="0">
                <a:solidFill>
                  <a:schemeClr val="tx1"/>
                </a:solidFill>
                <a:effectLst/>
                <a:latin typeface="Meiryo UI" panose="020B0604030504040204" pitchFamily="50" charset="-128"/>
                <a:ea typeface="Meiryo UI" panose="020B0604030504040204" pitchFamily="50" charset="-128"/>
              </a:rPr>
              <a:t>協賛契約の締結</a:t>
            </a:r>
            <a:r>
              <a:rPr lang="ja-JP" altLang="en-US" sz="1200" b="0" i="0" dirty="0">
                <a:solidFill>
                  <a:schemeClr val="tx1"/>
                </a:solidFill>
                <a:effectLst/>
                <a:latin typeface="Meiryo UI" panose="020B0604030504040204" pitchFamily="50" charset="-128"/>
                <a:ea typeface="Meiryo UI" panose="020B0604030504040204" pitchFamily="50" charset="-128"/>
              </a:rPr>
              <a:t>：条件が合意に至ったら、協賛契約を締結</a:t>
            </a:r>
          </a:p>
        </p:txBody>
      </p:sp>
      <p:graphicFrame>
        <p:nvGraphicFramePr>
          <p:cNvPr id="2" name="表 1">
            <a:extLst>
              <a:ext uri="{FF2B5EF4-FFF2-40B4-BE49-F238E27FC236}">
                <a16:creationId xmlns:a16="http://schemas.microsoft.com/office/drawing/2014/main" id="{6424621D-1F84-62C3-EFBD-688D7286533C}"/>
              </a:ext>
            </a:extLst>
          </p:cNvPr>
          <p:cNvGraphicFramePr>
            <a:graphicFrameLocks noGrp="1"/>
          </p:cNvGraphicFramePr>
          <p:nvPr>
            <p:extLst>
              <p:ext uri="{D42A27DB-BD31-4B8C-83A1-F6EECF244321}">
                <p14:modId xmlns:p14="http://schemas.microsoft.com/office/powerpoint/2010/main" val="1181577692"/>
              </p:ext>
            </p:extLst>
          </p:nvPr>
        </p:nvGraphicFramePr>
        <p:xfrm>
          <a:off x="89349" y="6648328"/>
          <a:ext cx="6674045" cy="2072640"/>
        </p:xfrm>
        <a:graphic>
          <a:graphicData uri="http://schemas.openxmlformats.org/drawingml/2006/table">
            <a:tbl>
              <a:tblPr/>
              <a:tblGrid>
                <a:gridCol w="350288">
                  <a:extLst>
                    <a:ext uri="{9D8B030D-6E8A-4147-A177-3AD203B41FA5}">
                      <a16:colId xmlns:a16="http://schemas.microsoft.com/office/drawing/2014/main" val="1766585584"/>
                    </a:ext>
                  </a:extLst>
                </a:gridCol>
                <a:gridCol w="1920032">
                  <a:extLst>
                    <a:ext uri="{9D8B030D-6E8A-4147-A177-3AD203B41FA5}">
                      <a16:colId xmlns:a16="http://schemas.microsoft.com/office/drawing/2014/main" val="2005945323"/>
                    </a:ext>
                  </a:extLst>
                </a:gridCol>
                <a:gridCol w="4403725">
                  <a:extLst>
                    <a:ext uri="{9D8B030D-6E8A-4147-A177-3AD203B41FA5}">
                      <a16:colId xmlns:a16="http://schemas.microsoft.com/office/drawing/2014/main" val="3577654680"/>
                    </a:ext>
                  </a:extLst>
                </a:gridCol>
              </a:tblGrid>
              <a:tr h="199652">
                <a:tc>
                  <a:txBody>
                    <a:bodyPr/>
                    <a:lstStyle/>
                    <a:p>
                      <a:pPr fontAlgn="b"/>
                      <a:endParaRPr lang="ja-JP" altLang="en-US" sz="1100" b="1" dirty="0">
                        <a:effectLst/>
                        <a:latin typeface="Meiryo UI" panose="020B0604030504040204" pitchFamily="50" charset="-128"/>
                        <a:ea typeface="Meiryo UI" panose="020B0604030504040204" pitchFamily="50" charset="-128"/>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fontAlgn="b"/>
                      <a:r>
                        <a:rPr lang="ja-JP" altLang="en-US" sz="1100" b="1" dirty="0">
                          <a:effectLst/>
                          <a:latin typeface="Meiryo UI" panose="020B0604030504040204" pitchFamily="50" charset="-128"/>
                          <a:ea typeface="Meiryo UI" panose="020B0604030504040204" pitchFamily="50" charset="-128"/>
                        </a:rPr>
                        <a:t>内容</a:t>
                      </a: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fontAlgn="b"/>
                      <a:r>
                        <a:rPr lang="ja-JP" altLang="en-US" sz="1100" b="1" dirty="0">
                          <a:effectLst/>
                          <a:latin typeface="Meiryo UI" panose="020B0604030504040204" pitchFamily="50" charset="-128"/>
                          <a:ea typeface="Meiryo UI" panose="020B0604030504040204" pitchFamily="50" charset="-128"/>
                        </a:rPr>
                        <a:t>解説</a:t>
                      </a: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946424169"/>
                  </a:ext>
                </a:extLst>
              </a:tr>
              <a:tr h="199652">
                <a:tc>
                  <a:txBody>
                    <a:bodyPr/>
                    <a:lstStyle/>
                    <a:p>
                      <a:pPr fontAlgn="base"/>
                      <a:r>
                        <a:rPr lang="ja-JP" altLang="en-US" sz="1100" dirty="0">
                          <a:effectLst/>
                          <a:latin typeface="Meiryo UI" panose="020B0604030504040204" pitchFamily="50" charset="-128"/>
                          <a:ea typeface="Meiryo UI" panose="020B0604030504040204" pitchFamily="50" charset="-128"/>
                        </a:rPr>
                        <a:t>①</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l" fontAlgn="base">
                        <a:spcBef>
                          <a:spcPts val="0"/>
                        </a:spcBef>
                        <a:spcAft>
                          <a:spcPts val="0"/>
                        </a:spcAft>
                      </a:pPr>
                      <a:r>
                        <a:rPr lang="ja-JP" altLang="en-US" sz="1100" b="1" i="0" u="none" strike="noStrike" dirty="0">
                          <a:effectLst/>
                          <a:latin typeface="Meiryo UI" panose="020B0604030504040204" pitchFamily="50" charset="-128"/>
                          <a:ea typeface="Meiryo UI" panose="020B0604030504040204" pitchFamily="50" charset="-128"/>
                        </a:rPr>
                        <a:t>寄付金</a:t>
                      </a:r>
                      <a:endParaRPr lang="ja-JP" altLang="en-US" sz="1100" b="0" i="0" u="none" strike="noStrike" dirty="0">
                        <a:effectLst/>
                        <a:latin typeface="Meiryo UI" panose="020B0604030504040204" pitchFamily="50" charset="-128"/>
                        <a:ea typeface="Meiryo UI" panose="020B0604030504040204" pitchFamily="50" charset="-128"/>
                      </a:endParaRPr>
                    </a:p>
                  </a:txBody>
                  <a:tcPr marL="52327" marR="52327" marT="26164" marB="2616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l" fontAlgn="base">
                        <a:spcBef>
                          <a:spcPts val="0"/>
                        </a:spcBef>
                        <a:spcAft>
                          <a:spcPts val="0"/>
                        </a:spcAft>
                      </a:pPr>
                      <a:r>
                        <a:rPr lang="ja-JP" altLang="en-US" sz="1100" b="0" i="0" u="none" strike="noStrike" dirty="0">
                          <a:effectLst/>
                          <a:latin typeface="Meiryo UI" panose="020B0604030504040204" pitchFamily="50" charset="-128"/>
                          <a:ea typeface="Meiryo UI" panose="020B0604030504040204" pitchFamily="50" charset="-128"/>
                        </a:rPr>
                        <a:t>クラウドファンディング受付のみ（景品、参加者の交通費、スタッフ費用）</a:t>
                      </a:r>
                    </a:p>
                  </a:txBody>
                  <a:tcPr marL="52327" marR="52327" marT="26164" marB="2616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3604026222"/>
                  </a:ext>
                </a:extLst>
              </a:tr>
              <a:tr h="199652">
                <a:tc>
                  <a:txBody>
                    <a:bodyPr/>
                    <a:lstStyle/>
                    <a:p>
                      <a:pPr fontAlgn="base"/>
                      <a:r>
                        <a:rPr lang="ja-JP" altLang="en-US" sz="1100" dirty="0">
                          <a:effectLst/>
                          <a:latin typeface="Meiryo UI" panose="020B0604030504040204" pitchFamily="50" charset="-128"/>
                          <a:ea typeface="Meiryo UI" panose="020B0604030504040204" pitchFamily="50" charset="-128"/>
                        </a:rPr>
                        <a:t>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l" fontAlgn="base">
                        <a:spcBef>
                          <a:spcPts val="0"/>
                        </a:spcBef>
                        <a:spcAft>
                          <a:spcPts val="0"/>
                        </a:spcAft>
                      </a:pPr>
                      <a:r>
                        <a:rPr lang="ja-JP" altLang="en-US" sz="1100" b="1" i="0" u="none" strike="noStrike" dirty="0">
                          <a:effectLst/>
                          <a:latin typeface="Meiryo UI" panose="020B0604030504040204" pitchFamily="50" charset="-128"/>
                          <a:ea typeface="Meiryo UI" panose="020B0604030504040204" pitchFamily="50" charset="-128"/>
                        </a:rPr>
                        <a:t>会場、設備、環境提供</a:t>
                      </a:r>
                    </a:p>
                  </a:txBody>
                  <a:tcPr marL="52327" marR="52327" marT="26164" marB="2616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l" fontAlgn="base">
                        <a:spcBef>
                          <a:spcPts val="0"/>
                        </a:spcBef>
                        <a:spcAft>
                          <a:spcPts val="0"/>
                        </a:spcAft>
                      </a:pPr>
                      <a:r>
                        <a:rPr lang="ja-JP" altLang="en-US" sz="1100" b="0" i="0" u="none" strike="noStrike" dirty="0">
                          <a:effectLst/>
                          <a:latin typeface="Meiryo UI" panose="020B0604030504040204" pitchFamily="50" charset="-128"/>
                          <a:ea typeface="Meiryo UI" panose="020B0604030504040204" pitchFamily="50" charset="-128"/>
                        </a:rPr>
                        <a:t>事前の勉強会やセミナー、本番試験の会場屋設備提供</a:t>
                      </a:r>
                    </a:p>
                  </a:txBody>
                  <a:tcPr marL="52327" marR="52327" marT="26164" marB="2616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4201678247"/>
                  </a:ext>
                </a:extLst>
              </a:tr>
              <a:tr h="199652">
                <a:tc>
                  <a:txBody>
                    <a:bodyPr/>
                    <a:lstStyle/>
                    <a:p>
                      <a:pPr fontAlgn="base"/>
                      <a:r>
                        <a:rPr lang="ja-JP" altLang="en-US" sz="1100" dirty="0">
                          <a:effectLst/>
                          <a:latin typeface="Meiryo UI" panose="020B0604030504040204" pitchFamily="50" charset="-128"/>
                          <a:ea typeface="Meiryo UI" panose="020B0604030504040204" pitchFamily="50" charset="-128"/>
                        </a:rPr>
                        <a:t>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l" fontAlgn="base">
                        <a:spcBef>
                          <a:spcPts val="0"/>
                        </a:spcBef>
                        <a:spcAft>
                          <a:spcPts val="0"/>
                        </a:spcAft>
                      </a:pPr>
                      <a:r>
                        <a:rPr lang="ja-JP" altLang="en-US" sz="1100" b="1" i="0" u="none" strike="noStrike" dirty="0">
                          <a:effectLst/>
                          <a:latin typeface="Meiryo UI" panose="020B0604030504040204" pitchFamily="50" charset="-128"/>
                          <a:ea typeface="Meiryo UI" panose="020B0604030504040204" pitchFamily="50" charset="-128"/>
                        </a:rPr>
                        <a:t>運営・事務局支援スタッフ</a:t>
                      </a:r>
                    </a:p>
                  </a:txBody>
                  <a:tcPr marL="52327" marR="52327" marT="26164" marB="2616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l" fontAlgn="base">
                        <a:spcBef>
                          <a:spcPts val="0"/>
                        </a:spcBef>
                        <a:spcAft>
                          <a:spcPts val="0"/>
                        </a:spcAft>
                      </a:pPr>
                      <a:r>
                        <a:rPr lang="ja-JP" altLang="en-US" sz="1100" b="0" i="0" u="none" strike="noStrike" dirty="0">
                          <a:effectLst/>
                          <a:latin typeface="Meiryo UI" panose="020B0604030504040204" pitchFamily="50" charset="-128"/>
                          <a:ea typeface="Meiryo UI" panose="020B0604030504040204" pitchFamily="50" charset="-128"/>
                        </a:rPr>
                        <a:t>研修会場での運営、問合わせ対応などの事務局業務の稼働支援</a:t>
                      </a:r>
                    </a:p>
                  </a:txBody>
                  <a:tcPr marL="52327" marR="52327" marT="26164" marB="2616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28540293"/>
                  </a:ext>
                </a:extLst>
              </a:tr>
              <a:tr h="199652">
                <a:tc>
                  <a:txBody>
                    <a:bodyPr/>
                    <a:lstStyle/>
                    <a:p>
                      <a:pPr fontAlgn="base"/>
                      <a:r>
                        <a:rPr lang="ja-JP" altLang="en-US" sz="1100" dirty="0">
                          <a:effectLst/>
                          <a:latin typeface="Meiryo UI" panose="020B0604030504040204" pitchFamily="50" charset="-128"/>
                          <a:ea typeface="Meiryo UI" panose="020B0604030504040204" pitchFamily="50" charset="-128"/>
                        </a:rPr>
                        <a:t>④</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l" fontAlgn="base">
                        <a:spcBef>
                          <a:spcPts val="0"/>
                        </a:spcBef>
                        <a:spcAft>
                          <a:spcPts val="0"/>
                        </a:spcAft>
                      </a:pPr>
                      <a:r>
                        <a:rPr lang="ja-JP" altLang="en-US" sz="1100" b="1" i="0" u="none" strike="noStrike" dirty="0">
                          <a:effectLst/>
                          <a:latin typeface="Meiryo UI" panose="020B0604030504040204" pitchFamily="50" charset="-128"/>
                          <a:ea typeface="Meiryo UI" panose="020B0604030504040204" pitchFamily="50" charset="-128"/>
                        </a:rPr>
                        <a:t>コンテンツ提供、セミナー開催</a:t>
                      </a:r>
                    </a:p>
                  </a:txBody>
                  <a:tcPr marL="52327" marR="52327" marT="26164" marB="2616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l" fontAlgn="base">
                        <a:spcBef>
                          <a:spcPts val="0"/>
                        </a:spcBef>
                        <a:spcAft>
                          <a:spcPts val="0"/>
                        </a:spcAft>
                      </a:pPr>
                      <a:r>
                        <a:rPr lang="ja-JP" altLang="en-US" sz="1100" b="0" i="0" u="none" strike="noStrike" dirty="0">
                          <a:effectLst/>
                          <a:latin typeface="Meiryo UI" panose="020B0604030504040204" pitchFamily="50" charset="-128"/>
                          <a:ea typeface="Meiryo UI" panose="020B0604030504040204" pitchFamily="50" charset="-128"/>
                        </a:rPr>
                        <a:t>ＤＸ学習に関わるコンテンツの無料・割引提供</a:t>
                      </a:r>
                    </a:p>
                  </a:txBody>
                  <a:tcPr marL="52327" marR="52327" marT="26164" marB="2616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2617679187"/>
                  </a:ext>
                </a:extLst>
              </a:tr>
              <a:tr h="199652">
                <a:tc>
                  <a:txBody>
                    <a:bodyPr/>
                    <a:lstStyle/>
                    <a:p>
                      <a:pPr fontAlgn="base"/>
                      <a:r>
                        <a:rPr lang="ja-JP" altLang="en-US" sz="1100" dirty="0">
                          <a:effectLst/>
                          <a:latin typeface="Meiryo UI" panose="020B0604030504040204" pitchFamily="50" charset="-128"/>
                          <a:ea typeface="Meiryo UI" panose="020B0604030504040204" pitchFamily="50" charset="-128"/>
                        </a:rPr>
                        <a:t>⑤</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l" fontAlgn="base">
                        <a:spcBef>
                          <a:spcPts val="0"/>
                        </a:spcBef>
                        <a:spcAft>
                          <a:spcPts val="0"/>
                        </a:spcAft>
                      </a:pPr>
                      <a:r>
                        <a:rPr lang="ja-JP" altLang="en-US" sz="1100" b="1" i="0" u="none" strike="noStrike" dirty="0">
                          <a:effectLst/>
                          <a:latin typeface="Meiryo UI" panose="020B0604030504040204" pitchFamily="50" charset="-128"/>
                          <a:ea typeface="Meiryo UI" panose="020B0604030504040204" pitchFamily="50" charset="-128"/>
                        </a:rPr>
                        <a:t>景品提供</a:t>
                      </a:r>
                    </a:p>
                  </a:txBody>
                  <a:tcPr marL="52327" marR="52327" marT="26164" marB="2616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l" fontAlgn="base">
                        <a:spcBef>
                          <a:spcPts val="0"/>
                        </a:spcBef>
                        <a:spcAft>
                          <a:spcPts val="0"/>
                        </a:spcAft>
                      </a:pPr>
                      <a:r>
                        <a:rPr lang="ja-JP" altLang="en-US" sz="1100" b="0" i="0" u="none" strike="noStrike" dirty="0">
                          <a:effectLst/>
                          <a:latin typeface="Meiryo UI" panose="020B0604030504040204" pitchFamily="50" charset="-128"/>
                          <a:ea typeface="Meiryo UI" panose="020B0604030504040204" pitchFamily="50" charset="-128"/>
                        </a:rPr>
                        <a:t>優勝者への景品</a:t>
                      </a:r>
                    </a:p>
                  </a:txBody>
                  <a:tcPr marL="52327" marR="52327" marT="26164" marB="2616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169270337"/>
                  </a:ext>
                </a:extLst>
              </a:tr>
              <a:tr h="199652">
                <a:tc>
                  <a:txBody>
                    <a:bodyPr/>
                    <a:lstStyle/>
                    <a:p>
                      <a:pPr fontAlgn="base"/>
                      <a:r>
                        <a:rPr lang="ja-JP" altLang="en-US" sz="1100" dirty="0">
                          <a:effectLst/>
                          <a:latin typeface="Meiryo UI" panose="020B0604030504040204" pitchFamily="50" charset="-128"/>
                          <a:ea typeface="Meiryo UI" panose="020B0604030504040204" pitchFamily="50" charset="-128"/>
                        </a:rPr>
                        <a:t>⑥</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l" fontAlgn="base">
                        <a:spcBef>
                          <a:spcPts val="0"/>
                        </a:spcBef>
                        <a:spcAft>
                          <a:spcPts val="0"/>
                        </a:spcAft>
                      </a:pPr>
                      <a:r>
                        <a:rPr lang="ja-JP" altLang="en-US" sz="1100" b="1" i="0" u="none" strike="noStrike" dirty="0">
                          <a:effectLst/>
                          <a:latin typeface="Meiryo UI" panose="020B0604030504040204" pitchFamily="50" charset="-128"/>
                          <a:ea typeface="Meiryo UI" panose="020B0604030504040204" pitchFamily="50" charset="-128"/>
                        </a:rPr>
                        <a:t>プロモーション・提案支援</a:t>
                      </a:r>
                    </a:p>
                  </a:txBody>
                  <a:tcPr marL="52327" marR="52327" marT="26164" marB="2616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l" fontAlgn="base">
                        <a:spcBef>
                          <a:spcPts val="0"/>
                        </a:spcBef>
                        <a:spcAft>
                          <a:spcPts val="0"/>
                        </a:spcAft>
                      </a:pPr>
                      <a:r>
                        <a:rPr lang="ja-JP" altLang="en-US" sz="1100" b="0" i="0" u="none" strike="noStrike" dirty="0">
                          <a:effectLst/>
                          <a:latin typeface="Meiryo UI" panose="020B0604030504040204" pitchFamily="50" charset="-128"/>
                          <a:ea typeface="Meiryo UI" panose="020B0604030504040204" pitchFamily="50" charset="-128"/>
                        </a:rPr>
                        <a:t>イベントの告知や受検促進、メディアへの掲載</a:t>
                      </a:r>
                    </a:p>
                  </a:txBody>
                  <a:tcPr marL="52327" marR="52327" marT="26164" marB="2616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3573237320"/>
                  </a:ext>
                </a:extLst>
              </a:tr>
              <a:tr h="199652">
                <a:tc>
                  <a:txBody>
                    <a:bodyPr/>
                    <a:lstStyle/>
                    <a:p>
                      <a:pPr fontAlgn="base"/>
                      <a:r>
                        <a:rPr lang="ja-JP" altLang="en-US" sz="1100" dirty="0">
                          <a:effectLst/>
                          <a:latin typeface="Meiryo UI" panose="020B0604030504040204" pitchFamily="50" charset="-128"/>
                          <a:ea typeface="Meiryo UI" panose="020B0604030504040204" pitchFamily="50" charset="-128"/>
                        </a:rPr>
                        <a:t>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l" fontAlgn="base">
                        <a:spcBef>
                          <a:spcPts val="0"/>
                        </a:spcBef>
                        <a:spcAft>
                          <a:spcPts val="0"/>
                        </a:spcAft>
                      </a:pPr>
                      <a:r>
                        <a:rPr lang="ja-JP" altLang="en-US" sz="1100" b="1" i="0" u="none" strike="noStrike" dirty="0">
                          <a:effectLst/>
                          <a:latin typeface="Meiryo UI" panose="020B0604030504040204" pitchFamily="50" charset="-128"/>
                          <a:ea typeface="Meiryo UI" panose="020B0604030504040204" pitchFamily="50" charset="-128"/>
                        </a:rPr>
                        <a:t>団体受検取りまとめ</a:t>
                      </a:r>
                    </a:p>
                  </a:txBody>
                  <a:tcPr marL="52327" marR="52327" marT="26164" marB="2616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l" fontAlgn="base">
                        <a:spcBef>
                          <a:spcPts val="0"/>
                        </a:spcBef>
                        <a:spcAft>
                          <a:spcPts val="0"/>
                        </a:spcAft>
                      </a:pPr>
                      <a:r>
                        <a:rPr lang="ja-JP" altLang="en-US" sz="1100" b="0" i="0" u="none" strike="noStrike" dirty="0">
                          <a:effectLst/>
                          <a:latin typeface="Meiryo UI" panose="020B0604030504040204" pitchFamily="50" charset="-128"/>
                          <a:ea typeface="Meiryo UI" panose="020B0604030504040204" pitchFamily="50" charset="-128"/>
                        </a:rPr>
                        <a:t>一括申込代行（申込金額総額を協賛金換算）</a:t>
                      </a:r>
                    </a:p>
                  </a:txBody>
                  <a:tcPr marL="52327" marR="52327" marT="26164" marB="2616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2958030564"/>
                  </a:ext>
                </a:extLst>
              </a:tr>
            </a:tbl>
          </a:graphicData>
        </a:graphic>
      </p:graphicFrame>
      <p:sp>
        <p:nvSpPr>
          <p:cNvPr id="5" name="テキスト ボックス 4">
            <a:extLst>
              <a:ext uri="{FF2B5EF4-FFF2-40B4-BE49-F238E27FC236}">
                <a16:creationId xmlns:a16="http://schemas.microsoft.com/office/drawing/2014/main" id="{934A9985-880F-E588-70AF-28D6B9891F50}"/>
              </a:ext>
            </a:extLst>
          </p:cNvPr>
          <p:cNvSpPr txBox="1"/>
          <p:nvPr/>
        </p:nvSpPr>
        <p:spPr>
          <a:xfrm>
            <a:off x="57276" y="6322820"/>
            <a:ext cx="1574995" cy="307777"/>
          </a:xfrm>
          <a:prstGeom prst="rect">
            <a:avLst/>
          </a:prstGeom>
          <a:solidFill>
            <a:schemeClr val="accent6">
              <a:lumMod val="40000"/>
              <a:lumOff val="60000"/>
            </a:schemeClr>
          </a:solidFill>
        </p:spPr>
        <p:style>
          <a:lnRef idx="0">
            <a:schemeClr val="accent1"/>
          </a:lnRef>
          <a:fillRef idx="3">
            <a:schemeClr val="accent1"/>
          </a:fillRef>
          <a:effectRef idx="3">
            <a:schemeClr val="accent1"/>
          </a:effectRef>
          <a:fontRef idx="minor">
            <a:schemeClr val="lt1"/>
          </a:fontRef>
        </p:style>
        <p:txBody>
          <a:bodyPr wrap="square">
            <a:spAutoFit/>
          </a:bodyPr>
          <a:lstStyle/>
          <a:p>
            <a:pPr algn="ctr"/>
            <a:r>
              <a:rPr lang="ja-JP" altLang="en-US" sz="1400" b="1" i="0" dirty="0">
                <a:solidFill>
                  <a:schemeClr val="tx1"/>
                </a:solidFill>
                <a:effectLst/>
                <a:latin typeface="Meiryo UI" panose="020B0604030504040204" pitchFamily="50" charset="-128"/>
                <a:ea typeface="Meiryo UI" panose="020B0604030504040204" pitchFamily="50" charset="-128"/>
              </a:rPr>
              <a:t>協賛内容（*１）</a:t>
            </a:r>
            <a:endParaRPr lang="en-US" altLang="ja-JP" sz="1400" b="1" dirty="0">
              <a:solidFill>
                <a:schemeClr val="tx1"/>
              </a:solidFill>
              <a:latin typeface="Meiryo UI" panose="020B0604030504040204" pitchFamily="50" charset="-128"/>
              <a:ea typeface="Meiryo UI" panose="020B0604030504040204" pitchFamily="50" charset="-128"/>
            </a:endParaRPr>
          </a:p>
        </p:txBody>
      </p:sp>
      <p:sp>
        <p:nvSpPr>
          <p:cNvPr id="9" name="テキスト ボックス 8">
            <a:extLst>
              <a:ext uri="{FF2B5EF4-FFF2-40B4-BE49-F238E27FC236}">
                <a16:creationId xmlns:a16="http://schemas.microsoft.com/office/drawing/2014/main" id="{B9C48BB8-1246-DCD2-1C23-5DEC1792B74B}"/>
              </a:ext>
            </a:extLst>
          </p:cNvPr>
          <p:cNvSpPr txBox="1"/>
          <p:nvPr/>
        </p:nvSpPr>
        <p:spPr>
          <a:xfrm>
            <a:off x="1696417" y="6336267"/>
            <a:ext cx="4798512" cy="369332"/>
          </a:xfrm>
          <a:prstGeom prst="rect">
            <a:avLst/>
          </a:prstGeom>
          <a:noFill/>
        </p:spPr>
        <p:txBody>
          <a:bodyPr wrap="square">
            <a:spAutoFit/>
          </a:bodyPr>
          <a:lstStyle/>
          <a:p>
            <a:pPr algn="l" fontAlgn="base">
              <a:spcBef>
                <a:spcPts val="0"/>
              </a:spcBef>
              <a:spcAft>
                <a:spcPts val="0"/>
              </a:spcAft>
            </a:pPr>
            <a:r>
              <a:rPr lang="ja-JP" altLang="en-US" sz="900" i="0" u="none" strike="noStrike" dirty="0">
                <a:effectLst/>
                <a:latin typeface="Meiryo UI" panose="020B0604030504040204" pitchFamily="50" charset="-128"/>
                <a:ea typeface="Meiryo UI" panose="020B0604030504040204" pitchFamily="50" charset="-128"/>
              </a:rPr>
              <a:t>協賛依頼内容は以下の項目です。プラチナスポンサー、ゴールドスポンサーは、協賛活動を含む寄付金相当額によりグレードが決まります。</a:t>
            </a:r>
          </a:p>
        </p:txBody>
      </p:sp>
      <p:sp>
        <p:nvSpPr>
          <p:cNvPr id="10" name="テキスト ボックス 9">
            <a:extLst>
              <a:ext uri="{FF2B5EF4-FFF2-40B4-BE49-F238E27FC236}">
                <a16:creationId xmlns:a16="http://schemas.microsoft.com/office/drawing/2014/main" id="{D1DBD91F-3C99-2A2C-3896-E50F855B4BD2}"/>
              </a:ext>
            </a:extLst>
          </p:cNvPr>
          <p:cNvSpPr txBox="1"/>
          <p:nvPr/>
        </p:nvSpPr>
        <p:spPr>
          <a:xfrm>
            <a:off x="3781429" y="779108"/>
            <a:ext cx="2981464" cy="261610"/>
          </a:xfrm>
          <a:prstGeom prst="rect">
            <a:avLst/>
          </a:prstGeom>
          <a:noFill/>
        </p:spPr>
        <p:txBody>
          <a:bodyPr wrap="square">
            <a:spAutoFit/>
          </a:bodyPr>
          <a:lstStyle/>
          <a:p>
            <a:pPr algn="l" fontAlgn="base">
              <a:spcBef>
                <a:spcPts val="0"/>
              </a:spcBef>
              <a:spcAft>
                <a:spcPts val="0"/>
              </a:spcAft>
            </a:pPr>
            <a:r>
              <a:rPr lang="ja-JP" altLang="en-US" sz="1100" i="0" u="none" strike="noStrike" dirty="0">
                <a:effectLst/>
                <a:latin typeface="Meiryo UI" panose="020B0604030504040204" pitchFamily="50" charset="-128"/>
                <a:ea typeface="Meiryo UI" panose="020B0604030504040204" pitchFamily="50" charset="-128"/>
              </a:rPr>
              <a:t>金銭の取扱いはクラウドファンディング経由のみ</a:t>
            </a:r>
          </a:p>
        </p:txBody>
      </p:sp>
      <p:sp>
        <p:nvSpPr>
          <p:cNvPr id="11" name="テキスト ボックス 10">
            <a:extLst>
              <a:ext uri="{FF2B5EF4-FFF2-40B4-BE49-F238E27FC236}">
                <a16:creationId xmlns:a16="http://schemas.microsoft.com/office/drawing/2014/main" id="{080DC72E-B8DD-27ED-3A11-D7B49656ADC2}"/>
              </a:ext>
            </a:extLst>
          </p:cNvPr>
          <p:cNvSpPr txBox="1"/>
          <p:nvPr/>
        </p:nvSpPr>
        <p:spPr>
          <a:xfrm>
            <a:off x="57276" y="8685590"/>
            <a:ext cx="6016176" cy="276999"/>
          </a:xfrm>
          <a:prstGeom prst="rect">
            <a:avLst/>
          </a:prstGeom>
          <a:noFill/>
        </p:spPr>
        <p:txBody>
          <a:bodyPr wrap="square">
            <a:spAutoFit/>
          </a:bodyPr>
          <a:lstStyle/>
          <a:p>
            <a:pPr algn="l" fontAlgn="base">
              <a:spcBef>
                <a:spcPts val="0"/>
              </a:spcBef>
              <a:spcAft>
                <a:spcPts val="0"/>
              </a:spcAft>
            </a:pPr>
            <a:r>
              <a:rPr lang="en-US" altLang="ja-JP" sz="1200" i="0" u="none" strike="noStrike" dirty="0">
                <a:effectLst/>
                <a:latin typeface="Meiryo UI" panose="020B0604030504040204" pitchFamily="50" charset="-128"/>
                <a:ea typeface="Meiryo UI" panose="020B0604030504040204" pitchFamily="50" charset="-128"/>
              </a:rPr>
              <a:t>※</a:t>
            </a:r>
            <a:r>
              <a:rPr lang="ja-JP" altLang="en-US" sz="1200" i="0" u="none" strike="noStrike" dirty="0">
                <a:effectLst/>
                <a:latin typeface="Meiryo UI" panose="020B0604030504040204" pitchFamily="50" charset="-128"/>
                <a:ea typeface="Meiryo UI" panose="020B0604030504040204" pitchFamily="50" charset="-128"/>
              </a:rPr>
              <a:t>換算は基本は相場（積算資料等）、人件費は</a:t>
            </a:r>
            <a:r>
              <a:rPr lang="en-US" altLang="ja-JP" sz="1200" i="0" u="none" strike="noStrike" dirty="0">
                <a:effectLst/>
                <a:latin typeface="Meiryo UI" panose="020B0604030504040204" pitchFamily="50" charset="-128"/>
                <a:ea typeface="Meiryo UI" panose="020B0604030504040204" pitchFamily="50" charset="-128"/>
              </a:rPr>
              <a:t>1200</a:t>
            </a:r>
            <a:r>
              <a:rPr lang="ja-JP" altLang="en-US" sz="1200" i="0" u="none" strike="noStrike" dirty="0">
                <a:effectLst/>
                <a:latin typeface="Meiryo UI" panose="020B0604030504040204" pitchFamily="50" charset="-128"/>
                <a:ea typeface="Meiryo UI" panose="020B0604030504040204" pitchFamily="50" charset="-128"/>
              </a:rPr>
              <a:t>円</a:t>
            </a:r>
            <a:r>
              <a:rPr lang="en-US" altLang="ja-JP" sz="1200" i="0" u="none" strike="noStrike" dirty="0">
                <a:effectLst/>
                <a:latin typeface="Meiryo UI" panose="020B0604030504040204" pitchFamily="50" charset="-128"/>
                <a:ea typeface="Meiryo UI" panose="020B0604030504040204" pitchFamily="50" charset="-128"/>
              </a:rPr>
              <a:t>/h</a:t>
            </a:r>
            <a:r>
              <a:rPr lang="ja-JP" altLang="en-US" sz="1200" i="0" u="none" strike="noStrike" dirty="0">
                <a:effectLst/>
                <a:latin typeface="Meiryo UI" panose="020B0604030504040204" pitchFamily="50" charset="-128"/>
                <a:ea typeface="Meiryo UI" panose="020B0604030504040204" pitchFamily="50" charset="-128"/>
              </a:rPr>
              <a:t>、</a:t>
            </a:r>
            <a:r>
              <a:rPr lang="en-US" altLang="ja-JP" sz="1200" i="0" u="none" strike="noStrike" dirty="0">
                <a:effectLst/>
                <a:latin typeface="Meiryo UI" panose="020B0604030504040204" pitchFamily="50" charset="-128"/>
                <a:ea typeface="Meiryo UI" panose="020B0604030504040204" pitchFamily="50" charset="-128"/>
              </a:rPr>
              <a:t>1</a:t>
            </a:r>
            <a:r>
              <a:rPr lang="ja-JP" altLang="en-US" sz="1200" i="0" u="none" strike="noStrike" dirty="0">
                <a:effectLst/>
                <a:latin typeface="Meiryo UI" panose="020B0604030504040204" pitchFamily="50" charset="-128"/>
                <a:ea typeface="Meiryo UI" panose="020B0604030504040204" pitchFamily="50" charset="-128"/>
              </a:rPr>
              <a:t>万円</a:t>
            </a:r>
            <a:r>
              <a:rPr lang="en-US" altLang="ja-JP" sz="1200" i="0" u="none" strike="noStrike" dirty="0">
                <a:effectLst/>
                <a:latin typeface="Meiryo UI" panose="020B0604030504040204" pitchFamily="50" charset="-128"/>
                <a:ea typeface="Meiryo UI" panose="020B0604030504040204" pitchFamily="50" charset="-128"/>
              </a:rPr>
              <a:t>/</a:t>
            </a:r>
            <a:r>
              <a:rPr lang="ja-JP" altLang="en-US" sz="1200" i="0" u="none" strike="noStrike" dirty="0">
                <a:effectLst/>
                <a:latin typeface="Meiryo UI" panose="020B0604030504040204" pitchFamily="50" charset="-128"/>
                <a:ea typeface="Meiryo UI" panose="020B0604030504040204" pitchFamily="50" charset="-128"/>
              </a:rPr>
              <a:t>日</a:t>
            </a:r>
          </a:p>
        </p:txBody>
      </p:sp>
    </p:spTree>
    <p:extLst>
      <p:ext uri="{BB962C8B-B14F-4D97-AF65-F5344CB8AC3E}">
        <p14:creationId xmlns:p14="http://schemas.microsoft.com/office/powerpoint/2010/main" val="34394102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a:extLst>
              <a:ext uri="{FF2B5EF4-FFF2-40B4-BE49-F238E27FC236}">
                <a16:creationId xmlns:a16="http://schemas.microsoft.com/office/drawing/2014/main" id="{FFB21759-FDFC-8DBF-2099-51C93C8998E9}"/>
              </a:ext>
            </a:extLst>
          </p:cNvPr>
          <p:cNvGraphicFramePr>
            <a:graphicFrameLocks noGrp="1"/>
          </p:cNvGraphicFramePr>
          <p:nvPr>
            <p:extLst>
              <p:ext uri="{D42A27DB-BD31-4B8C-83A1-F6EECF244321}">
                <p14:modId xmlns:p14="http://schemas.microsoft.com/office/powerpoint/2010/main" val="816892580"/>
              </p:ext>
            </p:extLst>
          </p:nvPr>
        </p:nvGraphicFramePr>
        <p:xfrm>
          <a:off x="208552" y="664954"/>
          <a:ext cx="6440895" cy="8853090"/>
        </p:xfrm>
        <a:graphic>
          <a:graphicData uri="http://schemas.openxmlformats.org/drawingml/2006/table">
            <a:tbl>
              <a:tblPr/>
              <a:tblGrid>
                <a:gridCol w="224743">
                  <a:extLst>
                    <a:ext uri="{9D8B030D-6E8A-4147-A177-3AD203B41FA5}">
                      <a16:colId xmlns:a16="http://schemas.microsoft.com/office/drawing/2014/main" val="3392318365"/>
                    </a:ext>
                  </a:extLst>
                </a:gridCol>
                <a:gridCol w="1834813">
                  <a:extLst>
                    <a:ext uri="{9D8B030D-6E8A-4147-A177-3AD203B41FA5}">
                      <a16:colId xmlns:a16="http://schemas.microsoft.com/office/drawing/2014/main" val="3545259607"/>
                    </a:ext>
                  </a:extLst>
                </a:gridCol>
                <a:gridCol w="158421">
                  <a:extLst>
                    <a:ext uri="{9D8B030D-6E8A-4147-A177-3AD203B41FA5}">
                      <a16:colId xmlns:a16="http://schemas.microsoft.com/office/drawing/2014/main" val="2428652538"/>
                    </a:ext>
                  </a:extLst>
                </a:gridCol>
                <a:gridCol w="4222918">
                  <a:extLst>
                    <a:ext uri="{9D8B030D-6E8A-4147-A177-3AD203B41FA5}">
                      <a16:colId xmlns:a16="http://schemas.microsoft.com/office/drawing/2014/main" val="92942063"/>
                    </a:ext>
                  </a:extLst>
                </a:gridCol>
              </a:tblGrid>
              <a:tr h="226930">
                <a:tc>
                  <a:txBody>
                    <a:bodyPr/>
                    <a:lstStyle/>
                    <a:p>
                      <a:pPr algn="l" fontAlgn="b">
                        <a:spcBef>
                          <a:spcPts val="0"/>
                        </a:spcBef>
                        <a:spcAft>
                          <a:spcPts val="0"/>
                        </a:spcAft>
                      </a:pPr>
                      <a:endParaRPr lang="ja-JP" altLang="en-US" sz="1200" b="0" i="0" u="none" strike="noStrike">
                        <a:effectLst/>
                        <a:latin typeface="Meiryo UI" panose="020B0604030504040204" pitchFamily="50" charset="-128"/>
                        <a:ea typeface="Meiryo UI" panose="020B0604030504040204" pitchFamily="50" charset="-128"/>
                      </a:endParaRPr>
                    </a:p>
                  </a:txBody>
                  <a:tcPr marL="23915" marR="23915" marT="11958" marB="11958"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gridSpan="2">
                  <a:txBody>
                    <a:bodyPr/>
                    <a:lstStyle/>
                    <a:p>
                      <a:pPr algn="ctr" fontAlgn="b">
                        <a:spcBef>
                          <a:spcPts val="0"/>
                        </a:spcBef>
                        <a:spcAft>
                          <a:spcPts val="0"/>
                        </a:spcAft>
                      </a:pPr>
                      <a:r>
                        <a:rPr lang="ja-JP" altLang="en-US" sz="1200" b="1" i="0" u="none" strike="noStrike" dirty="0">
                          <a:effectLst/>
                          <a:latin typeface="Meiryo UI" panose="020B0604030504040204" pitchFamily="50" charset="-128"/>
                          <a:ea typeface="Meiryo UI" panose="020B0604030504040204" pitchFamily="50" charset="-128"/>
                        </a:rPr>
                        <a:t>項目</a:t>
                      </a:r>
                      <a:endParaRPr lang="ja-JP" altLang="en-US" sz="1200" b="0" i="0" u="none" strike="noStrike" dirty="0">
                        <a:effectLst/>
                        <a:latin typeface="Meiryo UI" panose="020B0604030504040204" pitchFamily="50" charset="-128"/>
                        <a:ea typeface="Meiryo UI" panose="020B0604030504040204" pitchFamily="50" charset="-128"/>
                      </a:endParaRPr>
                    </a:p>
                  </a:txBody>
                  <a:tcPr marL="23915" marR="23915" marT="11958" marB="11958"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hMerge="1">
                  <a:txBody>
                    <a:bodyPr/>
                    <a:lstStyle/>
                    <a:p>
                      <a:pPr algn="ctr" fontAlgn="b">
                        <a:spcBef>
                          <a:spcPts val="0"/>
                        </a:spcBef>
                        <a:spcAft>
                          <a:spcPts val="0"/>
                        </a:spcAft>
                      </a:pPr>
                      <a:endParaRPr lang="ja-JP" altLang="en-US" sz="1200" b="0" i="0" u="none" strike="noStrike">
                        <a:effectLst/>
                        <a:latin typeface="Meiryo UI" panose="020B0604030504040204" pitchFamily="50" charset="-128"/>
                        <a:ea typeface="Meiryo UI" panose="020B0604030504040204" pitchFamily="50" charset="-128"/>
                      </a:endParaRPr>
                    </a:p>
                  </a:txBody>
                  <a:tcPr marL="52327" marR="52327" marT="26164" marB="26164"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algn="ctr" fontAlgn="b">
                        <a:spcBef>
                          <a:spcPts val="0"/>
                        </a:spcBef>
                        <a:spcAft>
                          <a:spcPts val="0"/>
                        </a:spcAft>
                      </a:pPr>
                      <a:r>
                        <a:rPr lang="ja-JP" altLang="en-US" sz="1200" b="1" i="0" u="none" strike="noStrike" dirty="0">
                          <a:effectLst/>
                          <a:latin typeface="Meiryo UI" panose="020B0604030504040204" pitchFamily="50" charset="-128"/>
                          <a:ea typeface="Meiryo UI" panose="020B0604030504040204" pitchFamily="50" charset="-128"/>
                        </a:rPr>
                        <a:t>詳細・記入欄</a:t>
                      </a:r>
                      <a:endParaRPr lang="ja-JP" altLang="en-US" sz="1200" b="0" i="0" u="none" strike="noStrike" dirty="0">
                        <a:effectLst/>
                        <a:latin typeface="Meiryo UI" panose="020B0604030504040204" pitchFamily="50" charset="-128"/>
                        <a:ea typeface="Meiryo UI" panose="020B0604030504040204" pitchFamily="50" charset="-128"/>
                      </a:endParaRPr>
                    </a:p>
                  </a:txBody>
                  <a:tcPr marL="23915" marR="23915" marT="11958" marB="11958"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2921992643"/>
                  </a:ext>
                </a:extLst>
              </a:tr>
              <a:tr h="226930">
                <a:tc rowSpan="8">
                  <a:txBody>
                    <a:bodyPr/>
                    <a:lstStyle/>
                    <a:p>
                      <a:pPr algn="l" fontAlgn="base">
                        <a:spcBef>
                          <a:spcPts val="0"/>
                        </a:spcBef>
                        <a:spcAft>
                          <a:spcPts val="0"/>
                        </a:spcAft>
                      </a:pPr>
                      <a:r>
                        <a:rPr lang="ja-JP" altLang="en-US" sz="1200" b="0" i="0" u="none" strike="noStrike" dirty="0">
                          <a:effectLst/>
                          <a:latin typeface="Meiryo UI" panose="020B0604030504040204" pitchFamily="50" charset="-128"/>
                          <a:ea typeface="Meiryo UI" panose="020B0604030504040204" pitchFamily="50" charset="-128"/>
                        </a:rPr>
                        <a:t>■</a:t>
                      </a:r>
                    </a:p>
                  </a:txBody>
                  <a:tcPr marL="23915" marR="23915" marT="11958" marB="1195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gridSpan="3">
                  <a:txBody>
                    <a:bodyPr/>
                    <a:lstStyle/>
                    <a:p>
                      <a:pPr algn="l" fontAlgn="base">
                        <a:spcBef>
                          <a:spcPts val="0"/>
                        </a:spcBef>
                        <a:spcAft>
                          <a:spcPts val="0"/>
                        </a:spcAft>
                      </a:pPr>
                      <a:r>
                        <a:rPr lang="ja-JP" altLang="en-US" sz="1200" b="1" i="0" u="none" strike="noStrike" dirty="0">
                          <a:effectLst/>
                          <a:latin typeface="Meiryo UI" panose="020B0604030504040204" pitchFamily="50" charset="-128"/>
                          <a:ea typeface="Meiryo UI" panose="020B0604030504040204" pitchFamily="50" charset="-128"/>
                        </a:rPr>
                        <a:t>申請者情報</a:t>
                      </a:r>
                      <a:endParaRPr lang="ja-JP" altLang="en-US" sz="1200" b="0" i="0" u="none" strike="noStrike" dirty="0">
                        <a:effectLst/>
                        <a:latin typeface="Meiryo UI" panose="020B0604030504040204" pitchFamily="50" charset="-128"/>
                        <a:ea typeface="Meiryo UI" panose="020B0604030504040204" pitchFamily="50" charset="-128"/>
                      </a:endParaRPr>
                    </a:p>
                  </a:txBody>
                  <a:tcPr marL="23915" marR="23915" marT="11958" marB="1195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763154197"/>
                  </a:ext>
                </a:extLst>
              </a:tr>
              <a:tr h="226930">
                <a:tc vMerge="1">
                  <a:txBody>
                    <a:bodyPr/>
                    <a:lstStyle/>
                    <a:p>
                      <a:pPr algn="l" fontAlgn="base">
                        <a:spcBef>
                          <a:spcPts val="0"/>
                        </a:spcBef>
                        <a:spcAft>
                          <a:spcPts val="0"/>
                        </a:spcAft>
                      </a:pPr>
                      <a:endParaRPr lang="zh-CN" altLang="en-US" sz="1200" b="0" i="0" u="none" strike="noStrike" dirty="0">
                        <a:effectLst/>
                        <a:latin typeface="Meiryo UI" panose="020B0604030504040204" pitchFamily="50" charset="-128"/>
                        <a:ea typeface="Meiryo UI" panose="020B0604030504040204" pitchFamily="50" charset="-128"/>
                      </a:endParaRPr>
                    </a:p>
                  </a:txBody>
                  <a:tcPr marL="52327" marR="52327" marT="26164" marB="2616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ase">
                        <a:spcBef>
                          <a:spcPts val="0"/>
                        </a:spcBef>
                        <a:spcAft>
                          <a:spcPts val="0"/>
                        </a:spcAft>
                      </a:pPr>
                      <a:r>
                        <a:rPr lang="zh-CN" altLang="en-US" sz="1200" b="0" i="0" u="none" strike="noStrike" dirty="0">
                          <a:effectLst/>
                          <a:latin typeface="Meiryo UI" panose="020B0604030504040204" pitchFamily="50" charset="-128"/>
                          <a:ea typeface="Meiryo UI" panose="020B0604030504040204" pitchFamily="50" charset="-128"/>
                        </a:rPr>
                        <a:t>会社名／団体名</a:t>
                      </a:r>
                    </a:p>
                  </a:txBody>
                  <a:tcPr marL="23915" marR="23915" marT="11958" marB="1195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algn="l" fontAlgn="base">
                        <a:spcBef>
                          <a:spcPts val="0"/>
                        </a:spcBef>
                        <a:spcAft>
                          <a:spcPts val="0"/>
                        </a:spcAft>
                      </a:pPr>
                      <a:endParaRPr lang="zh-CN" altLang="en-US" sz="1200" b="0" i="0" u="none" strike="noStrike" dirty="0">
                        <a:effectLst/>
                        <a:latin typeface="Meiryo UI" panose="020B0604030504040204" pitchFamily="50" charset="-128"/>
                        <a:ea typeface="Meiryo UI" panose="020B0604030504040204" pitchFamily="50" charset="-128"/>
                      </a:endParaRPr>
                    </a:p>
                  </a:txBody>
                  <a:tcPr marL="23915" marR="23915" marT="11958" marB="1195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l" fontAlgn="base">
                        <a:spcBef>
                          <a:spcPts val="0"/>
                        </a:spcBef>
                        <a:spcAft>
                          <a:spcPts val="0"/>
                        </a:spcAft>
                      </a:pPr>
                      <a:r>
                        <a:rPr lang="en-US" altLang="ja-JP" sz="1200" b="0" i="0" u="none" strike="noStrike">
                          <a:effectLst/>
                          <a:latin typeface="Meiryo UI" panose="020B0604030504040204" pitchFamily="50" charset="-128"/>
                          <a:ea typeface="Meiryo UI" panose="020B0604030504040204" pitchFamily="50" charset="-128"/>
                        </a:rPr>
                        <a:t>AKKODIS</a:t>
                      </a:r>
                      <a:r>
                        <a:rPr lang="ja-JP" altLang="en-US" sz="1200" b="0" i="0" u="none" strike="noStrike">
                          <a:effectLst/>
                          <a:latin typeface="Meiryo UI" panose="020B0604030504040204" pitchFamily="50" charset="-128"/>
                          <a:ea typeface="Meiryo UI" panose="020B0604030504040204" pitchFamily="50" charset="-128"/>
                        </a:rPr>
                        <a:t>コンサルティング株式会社</a:t>
                      </a:r>
                      <a:endParaRPr lang="zh-CN" altLang="en-US" sz="1200" b="0" i="0" u="none" strike="noStrike">
                        <a:effectLst/>
                        <a:latin typeface="Meiryo UI" panose="020B0604030504040204" pitchFamily="50" charset="-128"/>
                        <a:ea typeface="Meiryo UI" panose="020B0604030504040204" pitchFamily="50" charset="-128"/>
                      </a:endParaRPr>
                    </a:p>
                  </a:txBody>
                  <a:tcPr marL="52327" marR="52327" marT="26164" marB="2616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914968159"/>
                  </a:ext>
                </a:extLst>
              </a:tr>
              <a:tr h="427615">
                <a:tc vMerge="1">
                  <a:txBody>
                    <a:bodyPr/>
                    <a:lstStyle/>
                    <a:p>
                      <a:pPr algn="l" fontAlgn="base">
                        <a:spcBef>
                          <a:spcPts val="0"/>
                        </a:spcBef>
                        <a:spcAft>
                          <a:spcPts val="0"/>
                        </a:spcAft>
                      </a:pPr>
                      <a:endParaRPr lang="ja-JP" altLang="en-US" sz="1200" b="0" i="0" u="none" strike="noStrike" dirty="0">
                        <a:effectLst/>
                        <a:latin typeface="Meiryo UI" panose="020B0604030504040204" pitchFamily="50" charset="-128"/>
                        <a:ea typeface="Meiryo UI" panose="020B0604030504040204" pitchFamily="50" charset="-128"/>
                      </a:endParaRPr>
                    </a:p>
                  </a:txBody>
                  <a:tcPr marL="52327" marR="52327" marT="26164" marB="2616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ase">
                        <a:spcBef>
                          <a:spcPts val="0"/>
                        </a:spcBef>
                        <a:spcAft>
                          <a:spcPts val="0"/>
                        </a:spcAft>
                      </a:pPr>
                      <a:r>
                        <a:rPr lang="ja-JP" altLang="en-US" sz="1200" b="0" i="0" u="none" strike="noStrike" dirty="0">
                          <a:effectLst/>
                          <a:latin typeface="Meiryo UI" panose="020B0604030504040204" pitchFamily="50" charset="-128"/>
                          <a:ea typeface="Meiryo UI" panose="020B0604030504040204" pitchFamily="50" charset="-128"/>
                        </a:rPr>
                        <a:t>代表者名（担当者名）</a:t>
                      </a:r>
                      <a:endParaRPr lang="en-US" altLang="ja-JP" sz="1200" b="0" i="0" u="none" strike="noStrike" dirty="0">
                        <a:effectLst/>
                        <a:latin typeface="Meiryo UI" panose="020B0604030504040204" pitchFamily="50" charset="-128"/>
                        <a:ea typeface="Meiryo UI" panose="020B0604030504040204" pitchFamily="50" charset="-128"/>
                      </a:endParaRPr>
                    </a:p>
                    <a:p>
                      <a:pPr algn="l" fontAlgn="base">
                        <a:spcBef>
                          <a:spcPts val="0"/>
                        </a:spcBef>
                        <a:spcAft>
                          <a:spcPts val="0"/>
                        </a:spcAft>
                      </a:pPr>
                      <a:r>
                        <a:rPr lang="ja-JP" altLang="en-US" sz="1200" b="0" i="0" u="none" strike="noStrike" dirty="0">
                          <a:effectLst/>
                          <a:latin typeface="Meiryo UI" panose="020B0604030504040204" pitchFamily="50" charset="-128"/>
                          <a:ea typeface="Meiryo UI" panose="020B0604030504040204" pitchFamily="50" charset="-128"/>
                        </a:rPr>
                        <a:t>組織名、役職</a:t>
                      </a:r>
                    </a:p>
                  </a:txBody>
                  <a:tcPr marL="23915" marR="23915" marT="11958" marB="1195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algn="l" fontAlgn="base">
                        <a:spcBef>
                          <a:spcPts val="0"/>
                        </a:spcBef>
                        <a:spcAft>
                          <a:spcPts val="0"/>
                        </a:spcAft>
                      </a:pPr>
                      <a:endParaRPr lang="ja-JP" altLang="en-US" sz="1200" b="0" i="0" u="none" strike="noStrike" dirty="0">
                        <a:effectLst/>
                        <a:latin typeface="Meiryo UI" panose="020B0604030504040204" pitchFamily="50" charset="-128"/>
                        <a:ea typeface="Meiryo UI" panose="020B0604030504040204" pitchFamily="50" charset="-128"/>
                      </a:endParaRPr>
                    </a:p>
                  </a:txBody>
                  <a:tcPr marL="23915" marR="23915" marT="11958" marB="1195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l" fontAlgn="base">
                        <a:spcBef>
                          <a:spcPts val="0"/>
                        </a:spcBef>
                        <a:spcAft>
                          <a:spcPts val="0"/>
                        </a:spcAft>
                      </a:pPr>
                      <a:r>
                        <a:rPr lang="ja-JP" altLang="en-US" sz="1200" b="0" i="0" u="none" strike="noStrike" dirty="0">
                          <a:effectLst/>
                          <a:latin typeface="Meiryo UI" panose="020B0604030504040204" pitchFamily="50" charset="-128"/>
                          <a:ea typeface="Meiryo UI" panose="020B0604030504040204" pitchFamily="50" charset="-128"/>
                        </a:rPr>
                        <a:t>アカデミー本部　トレーニングマネジメント部　部長　森脇晶代</a:t>
                      </a:r>
                    </a:p>
                  </a:txBody>
                  <a:tcPr marL="52327" marR="52327" marT="26164" marB="2616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737468051"/>
                  </a:ext>
                </a:extLst>
              </a:tr>
              <a:tr h="325767">
                <a:tc vMerge="1">
                  <a:txBody>
                    <a:bodyPr/>
                    <a:lstStyle/>
                    <a:p>
                      <a:pPr algn="l" fontAlgn="base">
                        <a:spcBef>
                          <a:spcPts val="0"/>
                        </a:spcBef>
                        <a:spcAft>
                          <a:spcPts val="0"/>
                        </a:spcAft>
                      </a:pPr>
                      <a:endParaRPr lang="ja-JP" altLang="en-US" sz="1200" b="0" i="0" u="none" strike="noStrike" dirty="0">
                        <a:effectLst/>
                        <a:latin typeface="Meiryo UI" panose="020B0604030504040204" pitchFamily="50" charset="-128"/>
                        <a:ea typeface="Meiryo UI" panose="020B0604030504040204" pitchFamily="50" charset="-128"/>
                      </a:endParaRPr>
                    </a:p>
                  </a:txBody>
                  <a:tcPr marL="52327" marR="52327" marT="26164" marB="2616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ase">
                        <a:spcBef>
                          <a:spcPts val="0"/>
                        </a:spcBef>
                        <a:spcAft>
                          <a:spcPts val="0"/>
                        </a:spcAft>
                      </a:pPr>
                      <a:r>
                        <a:rPr lang="ja-JP" altLang="en-US" sz="1200" b="0" i="0" u="none" strike="noStrike" dirty="0">
                          <a:effectLst/>
                          <a:latin typeface="Meiryo UI" panose="020B0604030504040204" pitchFamily="50" charset="-128"/>
                          <a:ea typeface="Meiryo UI" panose="020B0604030504040204" pitchFamily="50" charset="-128"/>
                        </a:rPr>
                        <a:t>住所</a:t>
                      </a:r>
                    </a:p>
                  </a:txBody>
                  <a:tcPr marL="23915" marR="23915" marT="11958" marB="1195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algn="l" fontAlgn="base">
                        <a:spcBef>
                          <a:spcPts val="0"/>
                        </a:spcBef>
                        <a:spcAft>
                          <a:spcPts val="0"/>
                        </a:spcAft>
                      </a:pPr>
                      <a:endParaRPr lang="ja-JP" altLang="en-US" sz="1200" b="0" i="0" u="none" strike="noStrike" dirty="0">
                        <a:effectLst/>
                        <a:latin typeface="Meiryo UI" panose="020B0604030504040204" pitchFamily="50" charset="-128"/>
                        <a:ea typeface="Meiryo UI" panose="020B0604030504040204" pitchFamily="50" charset="-128"/>
                      </a:endParaRPr>
                    </a:p>
                  </a:txBody>
                  <a:tcPr marL="23915" marR="23915" marT="11958" marB="1195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l" fontAlgn="base">
                        <a:spcBef>
                          <a:spcPts val="0"/>
                        </a:spcBef>
                        <a:spcAft>
                          <a:spcPts val="0"/>
                        </a:spcAft>
                      </a:pPr>
                      <a:r>
                        <a:rPr lang="en-US" sz="1200" b="0" i="0" u="none" strike="noStrike">
                          <a:effectLst/>
                          <a:latin typeface="Meiryo UI" panose="020B0604030504040204" pitchFamily="50" charset="-128"/>
                          <a:ea typeface="Meiryo UI" panose="020B0604030504040204" pitchFamily="50" charset="-128"/>
                        </a:rPr>
                        <a:t>[</a:t>
                      </a:r>
                      <a:r>
                        <a:rPr lang="ja-JP" altLang="en-US" sz="1200" b="0" i="0" u="none" strike="noStrike">
                          <a:effectLst/>
                          <a:latin typeface="Meiryo UI" panose="020B0604030504040204" pitchFamily="50" charset="-128"/>
                          <a:ea typeface="Meiryo UI" panose="020B0604030504040204" pitchFamily="50" charset="-128"/>
                        </a:rPr>
                        <a:t>　　　　　　　　　　　　　　　　　　　　　　　　　　</a:t>
                      </a:r>
                      <a:r>
                        <a:rPr lang="en-US" sz="1200" b="0" i="0" u="none" strike="noStrike">
                          <a:effectLst/>
                          <a:latin typeface="Meiryo UI" panose="020B0604030504040204" pitchFamily="50" charset="-128"/>
                          <a:ea typeface="Meiryo UI" panose="020B0604030504040204" pitchFamily="50" charset="-128"/>
                        </a:rPr>
                        <a:t>]</a:t>
                      </a:r>
                      <a:endParaRPr lang="ja-JP" altLang="en-US" sz="1200" b="0" i="0" u="none" strike="noStrike">
                        <a:effectLst/>
                        <a:latin typeface="Meiryo UI" panose="020B0604030504040204" pitchFamily="50" charset="-128"/>
                        <a:ea typeface="Meiryo UI" panose="020B0604030504040204" pitchFamily="50" charset="-128"/>
                      </a:endParaRPr>
                    </a:p>
                  </a:txBody>
                  <a:tcPr marL="52327" marR="52327" marT="26164" marB="2616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41915586"/>
                  </a:ext>
                </a:extLst>
              </a:tr>
              <a:tr h="226930">
                <a:tc vMerge="1">
                  <a:txBody>
                    <a:bodyPr/>
                    <a:lstStyle/>
                    <a:p>
                      <a:pPr algn="l" fontAlgn="base">
                        <a:spcBef>
                          <a:spcPts val="0"/>
                        </a:spcBef>
                        <a:spcAft>
                          <a:spcPts val="0"/>
                        </a:spcAft>
                      </a:pPr>
                      <a:endParaRPr lang="ja-JP" altLang="en-US" sz="1200" b="0" i="0" u="none" strike="noStrike" dirty="0">
                        <a:effectLst/>
                        <a:latin typeface="Meiryo UI" panose="020B0604030504040204" pitchFamily="50" charset="-128"/>
                        <a:ea typeface="Meiryo UI" panose="020B0604030504040204" pitchFamily="50" charset="-128"/>
                      </a:endParaRPr>
                    </a:p>
                  </a:txBody>
                  <a:tcPr marL="52327" marR="52327" marT="26164" marB="2616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ase">
                        <a:spcBef>
                          <a:spcPts val="0"/>
                        </a:spcBef>
                        <a:spcAft>
                          <a:spcPts val="0"/>
                        </a:spcAft>
                      </a:pPr>
                      <a:r>
                        <a:rPr lang="ja-JP" altLang="en-US" sz="1200" b="0" i="0" u="none" strike="noStrike" dirty="0">
                          <a:effectLst/>
                          <a:latin typeface="Meiryo UI" panose="020B0604030504040204" pitchFamily="50" charset="-128"/>
                          <a:ea typeface="Meiryo UI" panose="020B0604030504040204" pitchFamily="50" charset="-128"/>
                        </a:rPr>
                        <a:t>電話番号</a:t>
                      </a:r>
                    </a:p>
                  </a:txBody>
                  <a:tcPr marL="23915" marR="23915" marT="11958" marB="1195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algn="l" fontAlgn="base">
                        <a:spcBef>
                          <a:spcPts val="0"/>
                        </a:spcBef>
                        <a:spcAft>
                          <a:spcPts val="0"/>
                        </a:spcAft>
                      </a:pPr>
                      <a:endParaRPr lang="ja-JP" altLang="en-US" sz="1200" b="0" i="0" u="none" strike="noStrike" dirty="0">
                        <a:effectLst/>
                        <a:latin typeface="Meiryo UI" panose="020B0604030504040204" pitchFamily="50" charset="-128"/>
                        <a:ea typeface="Meiryo UI" panose="020B0604030504040204" pitchFamily="50" charset="-128"/>
                      </a:endParaRPr>
                    </a:p>
                  </a:txBody>
                  <a:tcPr marL="23915" marR="23915" marT="11958" marB="1195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l" fontAlgn="base">
                        <a:spcBef>
                          <a:spcPts val="0"/>
                        </a:spcBef>
                        <a:spcAft>
                          <a:spcPts val="0"/>
                        </a:spcAft>
                      </a:pPr>
                      <a:r>
                        <a:rPr lang="en-US" sz="1200" b="0" i="0" u="none" strike="noStrike" dirty="0">
                          <a:effectLst/>
                          <a:latin typeface="Meiryo UI" panose="020B0604030504040204" pitchFamily="50" charset="-128"/>
                          <a:ea typeface="Meiryo UI" panose="020B0604030504040204" pitchFamily="50" charset="-128"/>
                        </a:rPr>
                        <a:t>[</a:t>
                      </a:r>
                      <a:r>
                        <a:rPr lang="ja-JP" altLang="en-US" sz="1200" b="0" i="0" u="none" strike="noStrike" dirty="0">
                          <a:effectLst/>
                          <a:latin typeface="Meiryo UI" panose="020B0604030504040204" pitchFamily="50" charset="-128"/>
                          <a:ea typeface="Meiryo UI" panose="020B0604030504040204" pitchFamily="50" charset="-128"/>
                        </a:rPr>
                        <a:t>　　　　　　　　　　　　　　　　　　　　　　　　　　</a:t>
                      </a:r>
                      <a:r>
                        <a:rPr lang="en-US" sz="1200" b="0" i="0" u="none" strike="noStrike" dirty="0">
                          <a:effectLst/>
                          <a:latin typeface="Meiryo UI" panose="020B0604030504040204" pitchFamily="50" charset="-128"/>
                          <a:ea typeface="Meiryo UI" panose="020B0604030504040204" pitchFamily="50" charset="-128"/>
                        </a:rPr>
                        <a:t>]</a:t>
                      </a:r>
                      <a:endParaRPr lang="ja-JP" altLang="en-US" sz="1200" b="0" i="0" u="none" strike="noStrike" dirty="0">
                        <a:effectLst/>
                        <a:latin typeface="Meiryo UI" panose="020B0604030504040204" pitchFamily="50" charset="-128"/>
                        <a:ea typeface="Meiryo UI" panose="020B0604030504040204" pitchFamily="50" charset="-128"/>
                      </a:endParaRPr>
                    </a:p>
                  </a:txBody>
                  <a:tcPr marL="52327" marR="52327" marT="26164" marB="2616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941764461"/>
                  </a:ext>
                </a:extLst>
              </a:tr>
              <a:tr h="226930">
                <a:tc vMerge="1">
                  <a:txBody>
                    <a:bodyPr/>
                    <a:lstStyle/>
                    <a:p>
                      <a:endParaRPr kumimoji="1" lang="ja-JP" altLang="en-US"/>
                    </a:p>
                  </a:txBody>
                  <a:tcPr/>
                </a:tc>
                <a:tc>
                  <a:txBody>
                    <a:bodyPr/>
                    <a:lstStyle/>
                    <a:p>
                      <a:pPr algn="l" fontAlgn="base">
                        <a:spcBef>
                          <a:spcPts val="0"/>
                        </a:spcBef>
                        <a:spcAft>
                          <a:spcPts val="0"/>
                        </a:spcAft>
                      </a:pPr>
                      <a:r>
                        <a:rPr lang="ja-JP" altLang="en-US" sz="1200" b="0" i="0" u="none" strike="noStrike" dirty="0">
                          <a:effectLst/>
                          <a:latin typeface="Meiryo UI" panose="020B0604030504040204" pitchFamily="50" charset="-128"/>
                          <a:ea typeface="Meiryo UI" panose="020B0604030504040204" pitchFamily="50" charset="-128"/>
                        </a:rPr>
                        <a:t>ｅメール</a:t>
                      </a:r>
                    </a:p>
                  </a:txBody>
                  <a:tcPr marL="23915" marR="23915" marT="11958" marB="1195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algn="l" fontAlgn="base">
                        <a:spcBef>
                          <a:spcPts val="0"/>
                        </a:spcBef>
                        <a:spcAft>
                          <a:spcPts val="0"/>
                        </a:spcAft>
                      </a:pPr>
                      <a:endParaRPr lang="ja-JP" altLang="en-US" sz="1200" b="0" i="0" u="none" strike="noStrike" dirty="0">
                        <a:effectLst/>
                        <a:latin typeface="Meiryo UI" panose="020B0604030504040204" pitchFamily="50" charset="-128"/>
                        <a:ea typeface="Meiryo UI" panose="020B0604030504040204" pitchFamily="50" charset="-128"/>
                      </a:endParaRPr>
                    </a:p>
                  </a:txBody>
                  <a:tcPr marL="23915" marR="23915" marT="11958" marB="1195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l" fontAlgn="base">
                        <a:spcBef>
                          <a:spcPts val="0"/>
                        </a:spcBef>
                        <a:spcAft>
                          <a:spcPts val="0"/>
                        </a:spcAft>
                      </a:pPr>
                      <a:r>
                        <a:rPr lang="en-US" sz="1200" b="0" i="0" u="none" strike="noStrike" dirty="0">
                          <a:effectLst/>
                          <a:latin typeface="Meiryo UI" panose="020B0604030504040204" pitchFamily="50" charset="-128"/>
                          <a:ea typeface="Meiryo UI" panose="020B0604030504040204" pitchFamily="50" charset="-128"/>
                        </a:rPr>
                        <a:t>[</a:t>
                      </a:r>
                      <a:r>
                        <a:rPr lang="ja-JP" altLang="en-US" sz="1200" b="0" i="0" u="none" strike="noStrike" dirty="0">
                          <a:effectLst/>
                          <a:latin typeface="Meiryo UI" panose="020B0604030504040204" pitchFamily="50" charset="-128"/>
                          <a:ea typeface="Meiryo UI" panose="020B0604030504040204" pitchFamily="50" charset="-128"/>
                        </a:rPr>
                        <a:t>　　　　　　　　　　　　　　　　　　　　　　　　　　</a:t>
                      </a:r>
                      <a:r>
                        <a:rPr lang="en-US" sz="1200" b="0" i="0" u="none" strike="noStrike" dirty="0">
                          <a:effectLst/>
                          <a:latin typeface="Meiryo UI" panose="020B0604030504040204" pitchFamily="50" charset="-128"/>
                          <a:ea typeface="Meiryo UI" panose="020B0604030504040204" pitchFamily="50" charset="-128"/>
                        </a:rPr>
                        <a:t>]</a:t>
                      </a:r>
                      <a:endParaRPr lang="ja-JP" altLang="en-US" sz="1200" b="0" i="0" u="none" strike="noStrike" dirty="0">
                        <a:effectLst/>
                        <a:latin typeface="Meiryo UI" panose="020B0604030504040204" pitchFamily="50" charset="-128"/>
                        <a:ea typeface="Meiryo UI" panose="020B0604030504040204" pitchFamily="50" charset="-128"/>
                      </a:endParaRPr>
                    </a:p>
                  </a:txBody>
                  <a:tcPr marL="52327" marR="52327" marT="26164" marB="26164" anchor="ctr"/>
                </a:tc>
                <a:extLst>
                  <a:ext uri="{0D108BD9-81ED-4DB2-BD59-A6C34878D82A}">
                    <a16:rowId xmlns:a16="http://schemas.microsoft.com/office/drawing/2014/main" val="999502992"/>
                  </a:ext>
                </a:extLst>
              </a:tr>
              <a:tr h="226930">
                <a:tc vMerge="1">
                  <a:txBody>
                    <a:bodyPr/>
                    <a:lstStyle/>
                    <a:p>
                      <a:endParaRPr kumimoji="1" lang="ja-JP" altLang="en-US"/>
                    </a:p>
                  </a:txBody>
                  <a:tcPr/>
                </a:tc>
                <a:tc>
                  <a:txBody>
                    <a:bodyPr/>
                    <a:lstStyle/>
                    <a:p>
                      <a:pPr algn="l" fontAlgn="base">
                        <a:spcBef>
                          <a:spcPts val="0"/>
                        </a:spcBef>
                        <a:spcAft>
                          <a:spcPts val="0"/>
                        </a:spcAft>
                      </a:pPr>
                      <a:r>
                        <a:rPr lang="ja-JP" altLang="en-US" sz="1200" b="0" i="0" u="none" strike="noStrike" dirty="0">
                          <a:effectLst/>
                          <a:latin typeface="Meiryo UI" panose="020B0604030504040204" pitchFamily="50" charset="-128"/>
                          <a:ea typeface="Meiryo UI" panose="020B0604030504040204" pitchFamily="50" charset="-128"/>
                        </a:rPr>
                        <a:t>ＷＥＢ</a:t>
                      </a:r>
                    </a:p>
                  </a:txBody>
                  <a:tcPr marL="23915" marR="23915" marT="11958" marB="1195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algn="l" fontAlgn="base">
                        <a:spcBef>
                          <a:spcPts val="0"/>
                        </a:spcBef>
                        <a:spcAft>
                          <a:spcPts val="0"/>
                        </a:spcAft>
                      </a:pPr>
                      <a:endParaRPr lang="ja-JP" altLang="en-US" sz="1200" b="0" i="0" u="none" strike="noStrike" dirty="0">
                        <a:effectLst/>
                        <a:latin typeface="Meiryo UI" panose="020B0604030504040204" pitchFamily="50" charset="-128"/>
                        <a:ea typeface="Meiryo UI" panose="020B0604030504040204" pitchFamily="50" charset="-128"/>
                      </a:endParaRPr>
                    </a:p>
                  </a:txBody>
                  <a:tcPr marL="23915" marR="23915" marT="11958" marB="1195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l" fontAlgn="base">
                        <a:spcBef>
                          <a:spcPts val="0"/>
                        </a:spcBef>
                        <a:spcAft>
                          <a:spcPts val="0"/>
                        </a:spcAft>
                      </a:pPr>
                      <a:r>
                        <a:rPr lang="en-US" sz="1200" b="0" i="0" u="none" strike="noStrike" dirty="0">
                          <a:effectLst/>
                          <a:latin typeface="Meiryo UI" panose="020B0604030504040204" pitchFamily="50" charset="-128"/>
                          <a:ea typeface="Meiryo UI" panose="020B0604030504040204" pitchFamily="50" charset="-128"/>
                        </a:rPr>
                        <a:t>[</a:t>
                      </a:r>
                      <a:r>
                        <a:rPr lang="ja-JP" altLang="en-US" sz="1200" b="0" i="0" u="none" strike="noStrike" dirty="0">
                          <a:effectLst/>
                          <a:latin typeface="Meiryo UI" panose="020B0604030504040204" pitchFamily="50" charset="-128"/>
                          <a:ea typeface="Meiryo UI" panose="020B0604030504040204" pitchFamily="50" charset="-128"/>
                        </a:rPr>
                        <a:t>　　　　　　　　　　　　　　　　　　　　　　　　　　</a:t>
                      </a:r>
                      <a:r>
                        <a:rPr lang="en-US" sz="1200" b="0" i="0" u="none" strike="noStrike" dirty="0">
                          <a:effectLst/>
                          <a:latin typeface="Meiryo UI" panose="020B0604030504040204" pitchFamily="50" charset="-128"/>
                          <a:ea typeface="Meiryo UI" panose="020B0604030504040204" pitchFamily="50" charset="-128"/>
                        </a:rPr>
                        <a:t>]</a:t>
                      </a:r>
                      <a:endParaRPr lang="ja-JP" altLang="en-US" sz="1200" b="0" i="0" u="none" strike="noStrike" dirty="0">
                        <a:effectLst/>
                        <a:latin typeface="Meiryo UI" panose="020B0604030504040204" pitchFamily="50" charset="-128"/>
                        <a:ea typeface="Meiryo UI" panose="020B0604030504040204" pitchFamily="50" charset="-128"/>
                      </a:endParaRPr>
                    </a:p>
                  </a:txBody>
                  <a:tcPr marL="52327" marR="52327" marT="26164" marB="26164" anchor="ctr"/>
                </a:tc>
                <a:extLst>
                  <a:ext uri="{0D108BD9-81ED-4DB2-BD59-A6C34878D82A}">
                    <a16:rowId xmlns:a16="http://schemas.microsoft.com/office/drawing/2014/main" val="353677700"/>
                  </a:ext>
                </a:extLst>
              </a:tr>
              <a:tr h="291559">
                <a:tc vMerge="1">
                  <a:txBody>
                    <a:bodyPr/>
                    <a:lstStyle/>
                    <a:p>
                      <a:pPr algn="l" fontAlgn="base">
                        <a:spcBef>
                          <a:spcPts val="0"/>
                        </a:spcBef>
                        <a:spcAft>
                          <a:spcPts val="0"/>
                        </a:spcAft>
                      </a:pPr>
                      <a:endParaRPr lang="ja-JP" altLang="en-US" sz="1200" b="0" i="0" u="none" strike="noStrike" dirty="0">
                        <a:effectLst/>
                        <a:latin typeface="Meiryo UI" panose="020B0604030504040204" pitchFamily="50" charset="-128"/>
                        <a:ea typeface="Meiryo UI" panose="020B0604030504040204" pitchFamily="50" charset="-128"/>
                      </a:endParaRPr>
                    </a:p>
                  </a:txBody>
                  <a:tcPr marL="52327" marR="52327" marT="26164" marB="2616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ase">
                        <a:spcBef>
                          <a:spcPts val="0"/>
                        </a:spcBef>
                        <a:spcAft>
                          <a:spcPts val="0"/>
                        </a:spcAft>
                      </a:pPr>
                      <a:r>
                        <a:rPr lang="ja-JP" altLang="en-US" sz="1200" b="0" i="0" u="none" strike="noStrike" dirty="0">
                          <a:effectLst/>
                          <a:latin typeface="Meiryo UI" panose="020B0604030504040204" pitchFamily="50" charset="-128"/>
                          <a:ea typeface="Meiryo UI" panose="020B0604030504040204" pitchFamily="50" charset="-128"/>
                        </a:rPr>
                        <a:t>事業概要</a:t>
                      </a:r>
                    </a:p>
                  </a:txBody>
                  <a:tcPr marL="23915" marR="23915" marT="11958" marB="1195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algn="l" fontAlgn="base">
                        <a:spcBef>
                          <a:spcPts val="0"/>
                        </a:spcBef>
                        <a:spcAft>
                          <a:spcPts val="0"/>
                        </a:spcAft>
                      </a:pPr>
                      <a:endParaRPr lang="ja-JP" altLang="en-US" sz="1200" b="0" i="0" u="none" strike="noStrike" dirty="0">
                        <a:effectLst/>
                        <a:latin typeface="Meiryo UI" panose="020B0604030504040204" pitchFamily="50" charset="-128"/>
                        <a:ea typeface="Meiryo UI" panose="020B0604030504040204" pitchFamily="50" charset="-128"/>
                      </a:endParaRPr>
                    </a:p>
                  </a:txBody>
                  <a:tcPr marL="23915" marR="23915" marT="11958" marB="1195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l" fontAlgn="base">
                        <a:spcBef>
                          <a:spcPts val="0"/>
                        </a:spcBef>
                        <a:spcAft>
                          <a:spcPts val="0"/>
                        </a:spcAft>
                      </a:pPr>
                      <a:r>
                        <a:rPr lang="en-US" sz="1200" b="0" i="0" u="none" strike="noStrike" dirty="0">
                          <a:effectLst/>
                          <a:latin typeface="Meiryo UI" panose="020B0604030504040204" pitchFamily="50" charset="-128"/>
                          <a:ea typeface="Meiryo UI" panose="020B0604030504040204" pitchFamily="50" charset="-128"/>
                        </a:rPr>
                        <a:t>[</a:t>
                      </a:r>
                      <a:r>
                        <a:rPr lang="ja-JP" altLang="en-US" sz="1200" b="0" i="0" u="none" strike="noStrike" dirty="0">
                          <a:effectLst/>
                          <a:latin typeface="Meiryo UI" panose="020B0604030504040204" pitchFamily="50" charset="-128"/>
                          <a:ea typeface="Meiryo UI" panose="020B0604030504040204" pitchFamily="50" charset="-128"/>
                        </a:rPr>
                        <a:t>　　　　　　　　　　　　　　　　　　　　　　　　　　</a:t>
                      </a:r>
                      <a:r>
                        <a:rPr lang="en-US" sz="1200" b="0" i="0" u="none" strike="noStrike" dirty="0">
                          <a:effectLst/>
                          <a:latin typeface="Meiryo UI" panose="020B0604030504040204" pitchFamily="50" charset="-128"/>
                          <a:ea typeface="Meiryo UI" panose="020B0604030504040204" pitchFamily="50" charset="-128"/>
                        </a:rPr>
                        <a:t>]</a:t>
                      </a:r>
                      <a:endParaRPr lang="ja-JP" altLang="en-US" sz="1200" b="0" i="0" u="none" strike="noStrike" dirty="0">
                        <a:effectLst/>
                        <a:latin typeface="Meiryo UI" panose="020B0604030504040204" pitchFamily="50" charset="-128"/>
                        <a:ea typeface="Meiryo UI" panose="020B0604030504040204" pitchFamily="50" charset="-128"/>
                      </a:endParaRPr>
                    </a:p>
                  </a:txBody>
                  <a:tcPr marL="52327" marR="52327" marT="26164" marB="2616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85841171"/>
                  </a:ext>
                </a:extLst>
              </a:tr>
              <a:tr h="226930">
                <a:tc rowSpan="2">
                  <a:txBody>
                    <a:bodyPr/>
                    <a:lstStyle/>
                    <a:p>
                      <a:pPr algn="l" fontAlgn="base">
                        <a:spcBef>
                          <a:spcPts val="0"/>
                        </a:spcBef>
                        <a:spcAft>
                          <a:spcPts val="0"/>
                        </a:spcAft>
                      </a:pPr>
                      <a:r>
                        <a:rPr lang="ja-JP" altLang="en-US" sz="1200" b="0" i="0" u="none" strike="noStrike" dirty="0">
                          <a:effectLst/>
                          <a:latin typeface="Meiryo UI" panose="020B0604030504040204" pitchFamily="50" charset="-128"/>
                          <a:ea typeface="Meiryo UI" panose="020B0604030504040204" pitchFamily="50" charset="-128"/>
                        </a:rPr>
                        <a:t>■</a:t>
                      </a:r>
                    </a:p>
                  </a:txBody>
                  <a:tcPr marL="23915" marR="23915" marT="11958" marB="1195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gridSpan="3">
                  <a:txBody>
                    <a:bodyPr/>
                    <a:lstStyle/>
                    <a:p>
                      <a:pPr algn="l" fontAlgn="base">
                        <a:spcBef>
                          <a:spcPts val="0"/>
                        </a:spcBef>
                        <a:spcAft>
                          <a:spcPts val="0"/>
                        </a:spcAft>
                      </a:pPr>
                      <a:r>
                        <a:rPr lang="ja-JP" altLang="en-US" sz="1200" b="1" i="0" u="none" strike="noStrike" dirty="0">
                          <a:effectLst/>
                          <a:latin typeface="Meiryo UI" panose="020B0604030504040204" pitchFamily="50" charset="-128"/>
                          <a:ea typeface="Meiryo UI" panose="020B0604030504040204" pitchFamily="50" charset="-128"/>
                        </a:rPr>
                        <a:t>協賛プラン選択（１つお選び○をお付けください）</a:t>
                      </a:r>
                      <a:endParaRPr lang="ja-JP" altLang="en-US" sz="1200" b="0" i="0" u="none" strike="noStrike" dirty="0">
                        <a:effectLst/>
                        <a:latin typeface="Meiryo UI" panose="020B0604030504040204" pitchFamily="50" charset="-128"/>
                        <a:ea typeface="Meiryo UI" panose="020B0604030504040204" pitchFamily="50" charset="-128"/>
                      </a:endParaRPr>
                    </a:p>
                  </a:txBody>
                  <a:tcPr marL="23915" marR="23915" marT="11958" marB="1195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120485179"/>
                  </a:ext>
                </a:extLst>
              </a:tr>
              <a:tr h="427615">
                <a:tc vMerge="1">
                  <a:txBody>
                    <a:bodyPr/>
                    <a:lstStyle/>
                    <a:p>
                      <a:pPr algn="l" fontAlgn="base">
                        <a:spcBef>
                          <a:spcPts val="0"/>
                        </a:spcBef>
                        <a:spcAft>
                          <a:spcPts val="0"/>
                        </a:spcAft>
                      </a:pPr>
                      <a:endParaRPr lang="ja-JP" altLang="en-US" sz="1200" b="0" i="0" u="none" strike="noStrike" dirty="0">
                        <a:effectLst/>
                        <a:latin typeface="Meiryo UI" panose="020B0604030504040204" pitchFamily="50" charset="-128"/>
                        <a:ea typeface="Meiryo UI" panose="020B0604030504040204" pitchFamily="50" charset="-128"/>
                      </a:endParaRPr>
                    </a:p>
                  </a:txBody>
                  <a:tcPr marL="52327" marR="52327" marT="26164" marB="2616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ase">
                        <a:spcBef>
                          <a:spcPts val="0"/>
                        </a:spcBef>
                        <a:spcAft>
                          <a:spcPts val="0"/>
                        </a:spcAft>
                      </a:pPr>
                      <a:r>
                        <a:rPr lang="ja-JP" altLang="en-US" sz="1200" b="0" i="0" u="none" strike="noStrike" dirty="0">
                          <a:effectLst/>
                          <a:latin typeface="Meiryo UI" panose="020B0604030504040204" pitchFamily="50" charset="-128"/>
                          <a:ea typeface="Meiryo UI" panose="020B0604030504040204" pitchFamily="50" charset="-128"/>
                        </a:rPr>
                        <a:t>スポンサー区分</a:t>
                      </a:r>
                    </a:p>
                  </a:txBody>
                  <a:tcPr marL="23915" marR="23915" marT="11958" marB="1195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marL="0" marR="0" lvl="0" indent="0" algn="l" defTabSz="914400" rtl="0" eaLnBrk="1" fontAlgn="base" latinLnBrk="0" hangingPunct="1">
                        <a:lnSpc>
                          <a:spcPct val="100000"/>
                        </a:lnSpc>
                        <a:spcBef>
                          <a:spcPts val="0"/>
                        </a:spcBef>
                        <a:spcAft>
                          <a:spcPts val="0"/>
                        </a:spcAft>
                        <a:buClrTx/>
                        <a:buSzTx/>
                        <a:buFontTx/>
                        <a:buNone/>
                        <a:tabLst/>
                        <a:defRPr/>
                      </a:pPr>
                      <a:r>
                        <a:rPr lang="en-US" sz="1200" b="0" i="0" u="none" strike="noStrike" dirty="0">
                          <a:effectLst/>
                          <a:latin typeface="Meiryo UI" panose="020B0604030504040204" pitchFamily="50" charset="-128"/>
                          <a:ea typeface="Meiryo UI" panose="020B0604030504040204" pitchFamily="50" charset="-128"/>
                        </a:rPr>
                        <a:t>[</a:t>
                      </a:r>
                      <a:r>
                        <a:rPr lang="ja-JP" altLang="en-US" sz="1200" b="0" i="0" u="none" strike="noStrike" dirty="0">
                          <a:effectLst/>
                          <a:latin typeface="Meiryo UI" panose="020B0604030504040204" pitchFamily="50" charset="-128"/>
                          <a:ea typeface="Meiryo UI" panose="020B0604030504040204" pitchFamily="50" charset="-128"/>
                        </a:rPr>
                        <a:t>　</a:t>
                      </a:r>
                      <a:r>
                        <a:rPr lang="en-US" sz="1200" b="0" i="0" u="none" strike="noStrike" dirty="0">
                          <a:effectLst/>
                          <a:latin typeface="Meiryo UI" panose="020B0604030504040204" pitchFamily="50" charset="-128"/>
                          <a:ea typeface="Meiryo UI" panose="020B0604030504040204" pitchFamily="50" charset="-128"/>
                        </a:rPr>
                        <a:t>]</a:t>
                      </a:r>
                      <a:r>
                        <a:rPr lang="ja-JP" altLang="en-US" sz="1200" b="0" i="0" u="none" strike="noStrike" dirty="0">
                          <a:effectLst/>
                          <a:latin typeface="Meiryo UI" panose="020B0604030504040204" pitchFamily="50" charset="-128"/>
                          <a:ea typeface="Meiryo UI" panose="020B0604030504040204" pitchFamily="50" charset="-128"/>
                        </a:rPr>
                        <a:t>プラチナスポンサー（金額換算</a:t>
                      </a:r>
                      <a:r>
                        <a:rPr lang="en-US" altLang="ja-JP" sz="1200" b="0" i="0" u="none" strike="noStrike" dirty="0">
                          <a:effectLst/>
                          <a:latin typeface="Meiryo UI" panose="020B0604030504040204" pitchFamily="50" charset="-128"/>
                          <a:ea typeface="Meiryo UI" panose="020B0604030504040204" pitchFamily="50" charset="-128"/>
                        </a:rPr>
                        <a:t>101</a:t>
                      </a:r>
                      <a:r>
                        <a:rPr lang="ja-JP" altLang="en-US" sz="1200" b="0" i="0" u="none" strike="noStrike" dirty="0">
                          <a:effectLst/>
                          <a:latin typeface="Meiryo UI" panose="020B0604030504040204" pitchFamily="50" charset="-128"/>
                          <a:ea typeface="Meiryo UI" panose="020B0604030504040204" pitchFamily="50" charset="-128"/>
                        </a:rPr>
                        <a:t>万円以上）</a:t>
                      </a:r>
                      <a:endParaRPr lang="en-US" altLang="ja-JP" sz="1200" b="0" i="0" u="none" strike="noStrike" dirty="0">
                        <a:effectLst/>
                        <a:latin typeface="Meiryo UI" panose="020B0604030504040204" pitchFamily="50" charset="-128"/>
                        <a:ea typeface="Meiryo UI" panose="020B0604030504040204" pitchFamily="50" charset="-128"/>
                      </a:endParaRPr>
                    </a:p>
                    <a:p>
                      <a:pPr marL="0" marR="0" lvl="0" indent="0" algn="l" defTabSz="914400" rtl="0" eaLnBrk="1" fontAlgn="base" latinLnBrk="0" hangingPunct="1">
                        <a:lnSpc>
                          <a:spcPct val="100000"/>
                        </a:lnSpc>
                        <a:spcBef>
                          <a:spcPts val="0"/>
                        </a:spcBef>
                        <a:spcAft>
                          <a:spcPts val="0"/>
                        </a:spcAft>
                        <a:buClrTx/>
                        <a:buSzTx/>
                        <a:buFontTx/>
                        <a:buNone/>
                        <a:tabLst/>
                        <a:defRPr/>
                      </a:pPr>
                      <a:r>
                        <a:rPr lang="en-US" altLang="ja-JP" sz="1200" b="0" i="0" u="none" strike="noStrike" dirty="0">
                          <a:effectLst/>
                          <a:latin typeface="Meiryo UI" panose="020B0604030504040204" pitchFamily="50" charset="-128"/>
                          <a:ea typeface="Meiryo UI" panose="020B0604030504040204" pitchFamily="50" charset="-128"/>
                        </a:rPr>
                        <a:t>[</a:t>
                      </a:r>
                      <a:r>
                        <a:rPr lang="ja-JP" altLang="en-US" sz="1200" b="0" i="0" u="none" strike="noStrike" dirty="0">
                          <a:effectLst/>
                          <a:latin typeface="Meiryo UI" panose="020B0604030504040204" pitchFamily="50" charset="-128"/>
                          <a:ea typeface="Meiryo UI" panose="020B0604030504040204" pitchFamily="50" charset="-128"/>
                        </a:rPr>
                        <a:t>　</a:t>
                      </a:r>
                      <a:r>
                        <a:rPr lang="en-US" altLang="ja-JP" sz="1200" b="0" i="0" u="none" strike="noStrike" dirty="0">
                          <a:effectLst/>
                          <a:latin typeface="Meiryo UI" panose="020B0604030504040204" pitchFamily="50" charset="-128"/>
                          <a:ea typeface="Meiryo UI" panose="020B0604030504040204" pitchFamily="50" charset="-128"/>
                        </a:rPr>
                        <a:t>]</a:t>
                      </a:r>
                      <a:r>
                        <a:rPr lang="ja-JP" altLang="en-US" sz="1200" b="0" i="0" u="none" strike="noStrike" dirty="0">
                          <a:effectLst/>
                          <a:latin typeface="Meiryo UI" panose="020B0604030504040204" pitchFamily="50" charset="-128"/>
                          <a:ea typeface="Meiryo UI" panose="020B0604030504040204" pitchFamily="50" charset="-128"/>
                        </a:rPr>
                        <a:t>ゴールドスポンサー（金額換算</a:t>
                      </a:r>
                      <a:r>
                        <a:rPr lang="en-US" altLang="ja-JP" sz="1200" b="0" i="0" u="none" strike="noStrike" dirty="0">
                          <a:effectLst/>
                          <a:latin typeface="Meiryo UI" panose="020B0604030504040204" pitchFamily="50" charset="-128"/>
                          <a:ea typeface="Meiryo UI" panose="020B0604030504040204" pitchFamily="50" charset="-128"/>
                        </a:rPr>
                        <a:t>10</a:t>
                      </a:r>
                      <a:r>
                        <a:rPr lang="ja-JP" altLang="en-US" sz="1200" b="0" i="0" u="none" strike="noStrike" dirty="0">
                          <a:effectLst/>
                          <a:latin typeface="Meiryo UI" panose="020B0604030504040204" pitchFamily="50" charset="-128"/>
                          <a:ea typeface="Meiryo UI" panose="020B0604030504040204" pitchFamily="50" charset="-128"/>
                        </a:rPr>
                        <a:t>～</a:t>
                      </a:r>
                      <a:r>
                        <a:rPr lang="en-US" altLang="ja-JP" sz="1200" b="0" i="0" u="none" strike="noStrike" dirty="0">
                          <a:effectLst/>
                          <a:latin typeface="Meiryo UI" panose="020B0604030504040204" pitchFamily="50" charset="-128"/>
                          <a:ea typeface="Meiryo UI" panose="020B0604030504040204" pitchFamily="50" charset="-128"/>
                        </a:rPr>
                        <a:t>100</a:t>
                      </a:r>
                      <a:r>
                        <a:rPr lang="ja-JP" altLang="en-US" sz="1200" b="0" i="0" u="none" strike="noStrike" dirty="0">
                          <a:effectLst/>
                          <a:latin typeface="Meiryo UI" panose="020B0604030504040204" pitchFamily="50" charset="-128"/>
                          <a:ea typeface="Meiryo UI" panose="020B0604030504040204" pitchFamily="50" charset="-128"/>
                        </a:rPr>
                        <a:t>万円）</a:t>
                      </a:r>
                    </a:p>
                  </a:txBody>
                  <a:tcPr marL="23915" marR="23915" marT="11958" marB="1195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l" fontAlgn="base">
                        <a:spcBef>
                          <a:spcPts val="0"/>
                        </a:spcBef>
                        <a:spcAft>
                          <a:spcPts val="0"/>
                        </a:spcAft>
                      </a:pPr>
                      <a:r>
                        <a:rPr lang="en-US" sz="1200" b="0" i="0" u="none" strike="noStrike">
                          <a:effectLst/>
                          <a:latin typeface="Meiryo UI" panose="020B0604030504040204" pitchFamily="50" charset="-128"/>
                          <a:ea typeface="Meiryo UI" panose="020B0604030504040204" pitchFamily="50" charset="-128"/>
                        </a:rPr>
                        <a:t>[</a:t>
                      </a:r>
                      <a:r>
                        <a:rPr lang="ja-JP" altLang="en-US" sz="1200" b="0" i="0" u="none" strike="noStrike">
                          <a:effectLst/>
                          <a:latin typeface="Meiryo UI" panose="020B0604030504040204" pitchFamily="50" charset="-128"/>
                          <a:ea typeface="Meiryo UI" panose="020B0604030504040204" pitchFamily="50" charset="-128"/>
                        </a:rPr>
                        <a:t>〇</a:t>
                      </a:r>
                      <a:r>
                        <a:rPr lang="en-US" sz="1200" b="0" i="0" u="none" strike="noStrike">
                          <a:effectLst/>
                          <a:latin typeface="Meiryo UI" panose="020B0604030504040204" pitchFamily="50" charset="-128"/>
                          <a:ea typeface="Meiryo UI" panose="020B0604030504040204" pitchFamily="50" charset="-128"/>
                        </a:rPr>
                        <a:t>]</a:t>
                      </a:r>
                      <a:endParaRPr lang="ja-JP" altLang="en-US" sz="1200" b="0" i="0" u="none" strike="noStrike" dirty="0">
                        <a:effectLst/>
                        <a:latin typeface="Meiryo UI" panose="020B0604030504040204" pitchFamily="50" charset="-128"/>
                        <a:ea typeface="Meiryo UI" panose="020B0604030504040204" pitchFamily="50" charset="-128"/>
                      </a:endParaRPr>
                    </a:p>
                  </a:txBody>
                  <a:tcPr marL="52327" marR="52327" marT="26164" marB="2616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35734061"/>
                  </a:ext>
                </a:extLst>
              </a:tr>
              <a:tr h="210206">
                <a:tc rowSpan="9">
                  <a:txBody>
                    <a:bodyPr/>
                    <a:lstStyle/>
                    <a:p>
                      <a:pPr algn="l" fontAlgn="base">
                        <a:spcBef>
                          <a:spcPts val="0"/>
                        </a:spcBef>
                        <a:spcAft>
                          <a:spcPts val="0"/>
                        </a:spcAft>
                      </a:pPr>
                      <a:r>
                        <a:rPr lang="ja-JP" altLang="en-US" sz="1200" b="0" i="0" u="none" strike="noStrike" dirty="0">
                          <a:effectLst/>
                          <a:latin typeface="Meiryo UI" panose="020B0604030504040204" pitchFamily="50" charset="-128"/>
                          <a:ea typeface="Meiryo UI" panose="020B0604030504040204" pitchFamily="50" charset="-128"/>
                        </a:rPr>
                        <a:t>■</a:t>
                      </a:r>
                    </a:p>
                  </a:txBody>
                  <a:tcPr marL="23915" marR="23915" marT="11958" marB="1195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gridSpan="3">
                  <a:txBody>
                    <a:bodyPr/>
                    <a:lstStyle/>
                    <a:p>
                      <a:pPr algn="l" fontAlgn="base">
                        <a:spcBef>
                          <a:spcPts val="0"/>
                        </a:spcBef>
                        <a:spcAft>
                          <a:spcPts val="0"/>
                        </a:spcAft>
                      </a:pPr>
                      <a:r>
                        <a:rPr lang="ja-JP" altLang="en-US" sz="1100" b="1" i="0" u="none" strike="noStrike" dirty="0">
                          <a:effectLst/>
                          <a:latin typeface="Meiryo UI" panose="020B0604030504040204" pitchFamily="50" charset="-128"/>
                          <a:ea typeface="Meiryo UI" panose="020B0604030504040204" pitchFamily="50" charset="-128"/>
                        </a:rPr>
                        <a:t>協賛内容</a:t>
                      </a:r>
                      <a:endParaRPr lang="ja-JP" altLang="en-US" sz="1100" b="0" i="0" u="none" strike="noStrike" dirty="0">
                        <a:effectLst/>
                        <a:latin typeface="Meiryo UI" panose="020B0604030504040204" pitchFamily="50" charset="-128"/>
                        <a:ea typeface="Meiryo UI" panose="020B0604030504040204" pitchFamily="50" charset="-128"/>
                      </a:endParaRPr>
                    </a:p>
                  </a:txBody>
                  <a:tcPr marL="23915" marR="23915" marT="11958" marB="1195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406631179"/>
                  </a:ext>
                </a:extLst>
              </a:tr>
              <a:tr h="427615">
                <a:tc vMerge="1">
                  <a:txBody>
                    <a:bodyPr/>
                    <a:lstStyle/>
                    <a:p>
                      <a:pPr algn="l" fontAlgn="base">
                        <a:spcBef>
                          <a:spcPts val="0"/>
                        </a:spcBef>
                        <a:spcAft>
                          <a:spcPts val="0"/>
                        </a:spcAft>
                      </a:pPr>
                      <a:endParaRPr lang="ja-JP" altLang="en-US" sz="1200" b="0" i="0" u="none" strike="noStrike" dirty="0">
                        <a:effectLst/>
                        <a:latin typeface="Meiryo UI" panose="020B0604030504040204" pitchFamily="50" charset="-128"/>
                        <a:ea typeface="Meiryo UI" panose="020B0604030504040204" pitchFamily="50" charset="-128"/>
                      </a:endParaRPr>
                    </a:p>
                  </a:txBody>
                  <a:tcPr marL="52327" marR="52327" marT="26164" marB="2616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ase">
                        <a:spcBef>
                          <a:spcPts val="0"/>
                        </a:spcBef>
                        <a:spcAft>
                          <a:spcPts val="0"/>
                        </a:spcAft>
                      </a:pPr>
                      <a:r>
                        <a:rPr lang="ja-JP" altLang="en-US" sz="1200" b="1" i="0" u="none" strike="noStrike" dirty="0">
                          <a:effectLst/>
                          <a:latin typeface="Meiryo UI" panose="020B0604030504040204" pitchFamily="50" charset="-128"/>
                          <a:ea typeface="Meiryo UI" panose="020B0604030504040204" pitchFamily="50" charset="-128"/>
                        </a:rPr>
                        <a:t>①寄付金：</a:t>
                      </a:r>
                      <a:r>
                        <a:rPr lang="ja-JP" altLang="en-US" sz="1200" b="0" i="0" u="none" strike="noStrike" dirty="0">
                          <a:effectLst/>
                          <a:latin typeface="Meiryo UI" panose="020B0604030504040204" pitchFamily="50" charset="-128"/>
                          <a:ea typeface="Meiryo UI" panose="020B0604030504040204" pitchFamily="50" charset="-128"/>
                        </a:rPr>
                        <a:t>クラウドファンディングへの支払額</a:t>
                      </a:r>
                    </a:p>
                  </a:txBody>
                  <a:tcPr marL="23915" marR="23915" marT="11958" marB="1195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algn="l" fontAlgn="base">
                        <a:spcBef>
                          <a:spcPts val="0"/>
                        </a:spcBef>
                        <a:spcAft>
                          <a:spcPts val="0"/>
                        </a:spcAft>
                      </a:pPr>
                      <a:r>
                        <a:rPr lang="ja-JP" altLang="en-US" sz="1200" b="0" i="0" u="none" strike="noStrike" dirty="0">
                          <a:effectLst/>
                          <a:latin typeface="Meiryo UI" panose="020B0604030504040204" pitchFamily="50" charset="-128"/>
                          <a:ea typeface="Meiryo UI" panose="020B0604030504040204" pitchFamily="50" charset="-128"/>
                        </a:rPr>
                        <a:t>　　　　　　</a:t>
                      </a:r>
                      <a:r>
                        <a:rPr lang="en-US" altLang="ja-JP" sz="1200" b="0" i="0" u="none" strike="noStrike" dirty="0">
                          <a:effectLst/>
                          <a:latin typeface="Meiryo UI" panose="020B0604030504040204" pitchFamily="50" charset="-128"/>
                          <a:ea typeface="Meiryo UI" panose="020B0604030504040204" pitchFamily="50" charset="-128"/>
                        </a:rPr>
                        <a:t>-</a:t>
                      </a:r>
                      <a:r>
                        <a:rPr lang="ja-JP" altLang="en-US" sz="1200" b="0" i="0" u="none" strike="noStrike" dirty="0">
                          <a:effectLst/>
                          <a:latin typeface="Meiryo UI" panose="020B0604030504040204" pitchFamily="50" charset="-128"/>
                          <a:ea typeface="Meiryo UI" panose="020B0604030504040204" pitchFamily="50" charset="-128"/>
                        </a:rPr>
                        <a:t>　　　　　　　　　　　　円</a:t>
                      </a:r>
                    </a:p>
                  </a:txBody>
                  <a:tcPr marL="23915" marR="23915" marT="11958" marB="1195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l" fontAlgn="base">
                        <a:spcBef>
                          <a:spcPts val="0"/>
                        </a:spcBef>
                        <a:spcAft>
                          <a:spcPts val="0"/>
                        </a:spcAft>
                      </a:pPr>
                      <a:r>
                        <a:rPr lang="ja-JP" altLang="en-US" sz="1200" b="0" i="0" u="none" strike="noStrike">
                          <a:effectLst/>
                          <a:latin typeface="Meiryo UI" panose="020B0604030504040204" pitchFamily="50" charset="-128"/>
                          <a:ea typeface="Meiryo UI" panose="020B0604030504040204" pitchFamily="50" charset="-128"/>
                        </a:rPr>
                        <a:t>　　　</a:t>
                      </a:r>
                      <a:r>
                        <a:rPr lang="en-US" altLang="ja-JP" sz="1200" b="0" i="0" u="none" strike="noStrike">
                          <a:effectLst/>
                          <a:latin typeface="Meiryo UI" panose="020B0604030504040204" pitchFamily="50" charset="-128"/>
                          <a:ea typeface="Meiryo UI" panose="020B0604030504040204" pitchFamily="50" charset="-128"/>
                        </a:rPr>
                        <a:t>-</a:t>
                      </a:r>
                      <a:r>
                        <a:rPr lang="ja-JP" altLang="en-US" sz="1200" b="0" i="0" u="none" strike="noStrike">
                          <a:effectLst/>
                          <a:latin typeface="Meiryo UI" panose="020B0604030504040204" pitchFamily="50" charset="-128"/>
                          <a:ea typeface="Meiryo UI" panose="020B0604030504040204" pitchFamily="50" charset="-128"/>
                        </a:rPr>
                        <a:t>　　　　　　　　　　　　　　　　　　　　円</a:t>
                      </a:r>
                      <a:endParaRPr lang="ja-JP" altLang="en-US" sz="1400" b="0" i="0" u="none" strike="noStrike" dirty="0">
                        <a:effectLst/>
                        <a:latin typeface="Meiryo UI" panose="020B0604030504040204" pitchFamily="50" charset="-128"/>
                        <a:ea typeface="Meiryo UI" panose="020B0604030504040204" pitchFamily="50" charset="-128"/>
                      </a:endParaRPr>
                    </a:p>
                  </a:txBody>
                  <a:tcPr marL="52327" marR="52327" marT="26164" marB="2616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99829986"/>
                  </a:ext>
                </a:extLst>
              </a:tr>
              <a:tr h="428391">
                <a:tc vMerge="1">
                  <a:txBody>
                    <a:bodyPr/>
                    <a:lstStyle/>
                    <a:p>
                      <a:pPr algn="l" fontAlgn="base">
                        <a:spcBef>
                          <a:spcPts val="0"/>
                        </a:spcBef>
                        <a:spcAft>
                          <a:spcPts val="0"/>
                        </a:spcAft>
                      </a:pPr>
                      <a:endParaRPr lang="ja-JP" altLang="en-US" sz="1200" b="0" i="0" u="none" strike="noStrike" dirty="0">
                        <a:effectLst/>
                        <a:latin typeface="Meiryo UI" panose="020B0604030504040204" pitchFamily="50" charset="-128"/>
                        <a:ea typeface="Meiryo UI" panose="020B0604030504040204" pitchFamily="50" charset="-128"/>
                      </a:endParaRPr>
                    </a:p>
                  </a:txBody>
                  <a:tcPr marL="52327" marR="52327" marT="26164" marB="2616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ase">
                        <a:spcBef>
                          <a:spcPts val="0"/>
                        </a:spcBef>
                        <a:spcAft>
                          <a:spcPts val="0"/>
                        </a:spcAft>
                      </a:pPr>
                      <a:r>
                        <a:rPr lang="ja-JP" altLang="en-US" sz="1200" b="0" i="0" u="none" strike="noStrike" dirty="0">
                          <a:effectLst/>
                          <a:latin typeface="Meiryo UI" panose="020B0604030504040204" pitchFamily="50" charset="-128"/>
                          <a:ea typeface="Meiryo UI" panose="020B0604030504040204" pitchFamily="50" charset="-128"/>
                        </a:rPr>
                        <a:t>②会場、設備、環境提供</a:t>
                      </a:r>
                    </a:p>
                  </a:txBody>
                  <a:tcPr marL="23915" marR="23915" marT="11958" marB="1195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algn="l" fontAlgn="base">
                        <a:spcBef>
                          <a:spcPts val="0"/>
                        </a:spcBef>
                        <a:spcAft>
                          <a:spcPts val="0"/>
                        </a:spcAft>
                      </a:pPr>
                      <a:endParaRPr lang="ja-JP" altLang="en-US" sz="1200" b="0" i="0" u="none" strike="noStrike" dirty="0">
                        <a:effectLst/>
                        <a:latin typeface="Meiryo UI" panose="020B0604030504040204" pitchFamily="50" charset="-128"/>
                        <a:ea typeface="Meiryo UI" panose="020B0604030504040204" pitchFamily="50" charset="-128"/>
                      </a:endParaRPr>
                    </a:p>
                  </a:txBody>
                  <a:tcPr marL="23915" marR="23915" marT="11958" marB="1195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l" fontAlgn="base">
                        <a:spcBef>
                          <a:spcPts val="0"/>
                        </a:spcBef>
                        <a:spcAft>
                          <a:spcPts val="0"/>
                        </a:spcAft>
                      </a:pPr>
                      <a:r>
                        <a:rPr lang="ja-JP" altLang="en-US" sz="1200" b="0" i="0" u="none" strike="noStrike" dirty="0">
                          <a:effectLst/>
                          <a:latin typeface="Meiryo UI" panose="020B0604030504040204" pitchFamily="50" charset="-128"/>
                          <a:ea typeface="Meiryo UI" panose="020B0604030504040204" pitchFamily="50" charset="-128"/>
                        </a:rPr>
                        <a:t>会場：準決勝（本社ビル</a:t>
                      </a:r>
                      <a:r>
                        <a:rPr lang="en-US" altLang="ja-JP" sz="1200" b="0" i="0" u="none" strike="noStrike" dirty="0">
                          <a:effectLst/>
                          <a:latin typeface="Meiryo UI" panose="020B0604030504040204" pitchFamily="50" charset="-128"/>
                          <a:ea typeface="Meiryo UI" panose="020B0604030504040204" pitchFamily="50" charset="-128"/>
                        </a:rPr>
                        <a:t>3F</a:t>
                      </a:r>
                      <a:r>
                        <a:rPr lang="ja-JP" altLang="en-US" sz="1200" b="0" i="0" u="none" strike="noStrike" dirty="0">
                          <a:effectLst/>
                          <a:latin typeface="Meiryo UI" panose="020B0604030504040204" pitchFamily="50" charset="-128"/>
                          <a:ea typeface="Meiryo UI" panose="020B0604030504040204" pitchFamily="50" charset="-128"/>
                        </a:rPr>
                        <a:t>、</a:t>
                      </a:r>
                      <a:r>
                        <a:rPr lang="en-US" altLang="ja-JP" sz="1200" b="0" i="0" u="none" strike="noStrike" dirty="0">
                          <a:effectLst/>
                          <a:latin typeface="Meiryo UI" panose="020B0604030504040204" pitchFamily="50" charset="-128"/>
                          <a:ea typeface="Meiryo UI" panose="020B0604030504040204" pitchFamily="50" charset="-128"/>
                        </a:rPr>
                        <a:t>10F</a:t>
                      </a:r>
                      <a:r>
                        <a:rPr lang="ja-JP" altLang="en-US" sz="1200" b="0" i="0" u="none" strike="noStrike" dirty="0">
                          <a:effectLst/>
                          <a:latin typeface="Meiryo UI" panose="020B0604030504040204" pitchFamily="50" charset="-128"/>
                          <a:ea typeface="Meiryo UI" panose="020B0604030504040204" pitchFamily="50" charset="-128"/>
                        </a:rPr>
                        <a:t>、天王洲トレーニングセンター</a:t>
                      </a:r>
                      <a:r>
                        <a:rPr lang="en-US" altLang="ja-JP" sz="1200" b="0" i="0" u="none" strike="noStrike" dirty="0">
                          <a:effectLst/>
                          <a:latin typeface="Meiryo UI" panose="020B0604030504040204" pitchFamily="50" charset="-128"/>
                          <a:ea typeface="Meiryo UI" panose="020B0604030504040204" pitchFamily="50" charset="-128"/>
                        </a:rPr>
                        <a:t>23F,24F</a:t>
                      </a:r>
                      <a:r>
                        <a:rPr lang="ja-JP" altLang="en-US" sz="1200" b="0" i="0" u="none" strike="noStrike" dirty="0">
                          <a:effectLst/>
                          <a:latin typeface="Meiryo UI" panose="020B0604030504040204" pitchFamily="50" charset="-128"/>
                          <a:ea typeface="Meiryo UI" panose="020B0604030504040204" pitchFamily="50" charset="-128"/>
                        </a:rPr>
                        <a:t>）</a:t>
                      </a:r>
                      <a:r>
                        <a:rPr lang="en-US" altLang="ja-JP" sz="1200" b="0" i="0" u="none" strike="noStrike" dirty="0">
                          <a:effectLst/>
                          <a:latin typeface="Meiryo UI" panose="020B0604030504040204" pitchFamily="50" charset="-128"/>
                          <a:ea typeface="Meiryo UI" panose="020B0604030504040204" pitchFamily="50" charset="-128"/>
                        </a:rPr>
                        <a:t>700</a:t>
                      </a:r>
                      <a:r>
                        <a:rPr lang="ja-JP" altLang="en-US" sz="1200" b="0" i="0" u="none" strike="noStrike" dirty="0">
                          <a:effectLst/>
                          <a:latin typeface="Meiryo UI" panose="020B0604030504040204" pitchFamily="50" charset="-128"/>
                          <a:ea typeface="Meiryo UI" panose="020B0604030504040204" pitchFamily="50" charset="-128"/>
                        </a:rPr>
                        <a:t>席、決勝・表彰（約</a:t>
                      </a:r>
                      <a:r>
                        <a:rPr lang="en-US" altLang="ja-JP" sz="1200" b="0" i="0" u="none" strike="noStrike" dirty="0">
                          <a:effectLst/>
                          <a:latin typeface="Meiryo UI" panose="020B0604030504040204" pitchFamily="50" charset="-128"/>
                          <a:ea typeface="Meiryo UI" panose="020B0604030504040204" pitchFamily="50" charset="-128"/>
                        </a:rPr>
                        <a:t>70</a:t>
                      </a:r>
                      <a:r>
                        <a:rPr lang="ja-JP" altLang="en-US" sz="1200" b="0" i="0" u="none" strike="noStrike" dirty="0">
                          <a:effectLst/>
                          <a:latin typeface="Meiryo UI" panose="020B0604030504040204" pitchFamily="50" charset="-128"/>
                          <a:ea typeface="Meiryo UI" panose="020B0604030504040204" pitchFamily="50" charset="-128"/>
                        </a:rPr>
                        <a:t>万円相当）　</a:t>
                      </a:r>
                      <a:endParaRPr lang="ja-JP" altLang="en-US" sz="1400" b="0" i="0" u="none" strike="noStrike" dirty="0">
                        <a:effectLst/>
                        <a:latin typeface="Meiryo UI" panose="020B0604030504040204" pitchFamily="50" charset="-128"/>
                        <a:ea typeface="Meiryo UI" panose="020B0604030504040204" pitchFamily="50" charset="-128"/>
                      </a:endParaRPr>
                    </a:p>
                  </a:txBody>
                  <a:tcPr marL="52327" marR="52327" marT="26164" marB="2616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89635955"/>
                  </a:ext>
                </a:extLst>
              </a:tr>
              <a:tr h="628301">
                <a:tc v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ts val="0"/>
                        </a:spcBef>
                        <a:spcAft>
                          <a:spcPts val="0"/>
                        </a:spcAft>
                        <a:buClrTx/>
                        <a:buSzTx/>
                        <a:buFontTx/>
                        <a:buNone/>
                        <a:tabLst/>
                        <a:defRPr/>
                      </a:pPr>
                      <a:r>
                        <a:rPr lang="ja-JP" altLang="en-US" sz="1200" b="0" i="0" u="none" strike="noStrike" dirty="0">
                          <a:effectLst/>
                          <a:latin typeface="Meiryo UI" panose="020B0604030504040204" pitchFamily="50" charset="-128"/>
                          <a:ea typeface="Meiryo UI" panose="020B0604030504040204" pitchFamily="50" charset="-128"/>
                        </a:rPr>
                        <a:t>③運営・事務局稼働支援</a:t>
                      </a:r>
                    </a:p>
                  </a:txBody>
                  <a:tcPr marL="23915" marR="23915" marT="11958" marB="1195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marL="0" marR="0" lvl="0" indent="0" algn="l" defTabSz="914400" rtl="0" eaLnBrk="1" fontAlgn="base" latinLnBrk="0" hangingPunct="1">
                        <a:lnSpc>
                          <a:spcPct val="100000"/>
                        </a:lnSpc>
                        <a:spcBef>
                          <a:spcPts val="0"/>
                        </a:spcBef>
                        <a:spcAft>
                          <a:spcPts val="0"/>
                        </a:spcAft>
                        <a:buClrTx/>
                        <a:buSzTx/>
                        <a:buFontTx/>
                        <a:buNone/>
                        <a:tabLst/>
                        <a:defRPr/>
                      </a:pPr>
                      <a:endParaRPr lang="ja-JP" altLang="en-US" sz="1200" b="0" i="0" u="none" strike="noStrike" dirty="0">
                        <a:effectLst/>
                        <a:latin typeface="Meiryo UI" panose="020B0604030504040204" pitchFamily="50" charset="-128"/>
                        <a:ea typeface="Meiryo UI" panose="020B0604030504040204" pitchFamily="50" charset="-128"/>
                      </a:endParaRPr>
                    </a:p>
                  </a:txBody>
                  <a:tcPr marL="23915" marR="23915" marT="11958" marB="1195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0" marR="0" lvl="0" indent="0" algn="l" defTabSz="914400" rtl="0" eaLnBrk="1" fontAlgn="base" latinLnBrk="0" hangingPunct="1">
                        <a:lnSpc>
                          <a:spcPct val="100000"/>
                        </a:lnSpc>
                        <a:spcBef>
                          <a:spcPts val="0"/>
                        </a:spcBef>
                        <a:spcAft>
                          <a:spcPts val="0"/>
                        </a:spcAft>
                        <a:buClrTx/>
                        <a:buSzTx/>
                        <a:buFontTx/>
                        <a:buNone/>
                        <a:tabLst/>
                        <a:defRPr/>
                      </a:pPr>
                      <a:r>
                        <a:rPr lang="ja-JP" altLang="en-US" sz="1400" b="0" i="0" u="none" strike="noStrike" dirty="0">
                          <a:effectLst/>
                          <a:latin typeface="Meiryo UI" panose="020B0604030504040204" pitchFamily="50" charset="-128"/>
                          <a:ea typeface="Meiryo UI" panose="020B0604030504040204" pitchFamily="50" charset="-128"/>
                        </a:rPr>
                        <a:t>事務局応対支援（</a:t>
                      </a:r>
                      <a:r>
                        <a:rPr lang="en-US" altLang="ja-JP" sz="1400" b="0" i="0" u="none" strike="noStrike" dirty="0">
                          <a:effectLst/>
                          <a:latin typeface="Meiryo UI" panose="020B0604030504040204" pitchFamily="50" charset="-128"/>
                          <a:ea typeface="Meiryo UI" panose="020B0604030504040204" pitchFamily="50" charset="-128"/>
                        </a:rPr>
                        <a:t>6</a:t>
                      </a:r>
                      <a:r>
                        <a:rPr lang="ja-JP" altLang="en-US" sz="1400" b="0" i="0" u="none" strike="noStrike" dirty="0">
                          <a:effectLst/>
                          <a:latin typeface="Meiryo UI" panose="020B0604030504040204" pitchFamily="50" charset="-128"/>
                          <a:ea typeface="Meiryo UI" panose="020B0604030504040204" pitchFamily="50" charset="-128"/>
                        </a:rPr>
                        <a:t>～</a:t>
                      </a:r>
                      <a:r>
                        <a:rPr lang="en-US" altLang="ja-JP" sz="1400" b="0" i="0" u="none" strike="noStrike" dirty="0">
                          <a:effectLst/>
                          <a:latin typeface="Meiryo UI" panose="020B0604030504040204" pitchFamily="50" charset="-128"/>
                          <a:ea typeface="Meiryo UI" panose="020B0604030504040204" pitchFamily="50" charset="-128"/>
                        </a:rPr>
                        <a:t>12</a:t>
                      </a:r>
                      <a:r>
                        <a:rPr lang="ja-JP" altLang="en-US" sz="1400" b="0" i="0" u="none" strike="noStrike" dirty="0">
                          <a:effectLst/>
                          <a:latin typeface="Meiryo UI" panose="020B0604030504040204" pitchFamily="50" charset="-128"/>
                          <a:ea typeface="Meiryo UI" panose="020B0604030504040204" pitchFamily="50" charset="-128"/>
                        </a:rPr>
                        <a:t>月の</a:t>
                      </a:r>
                      <a:r>
                        <a:rPr lang="en-US" altLang="ja-JP" sz="1400" b="0" i="0" u="none" strike="noStrike" dirty="0">
                          <a:effectLst/>
                          <a:latin typeface="Meiryo UI" panose="020B0604030504040204" pitchFamily="50" charset="-128"/>
                          <a:ea typeface="Meiryo UI" panose="020B0604030504040204" pitchFamily="50" charset="-128"/>
                        </a:rPr>
                        <a:t>7</a:t>
                      </a:r>
                      <a:r>
                        <a:rPr lang="ja-JP" altLang="en-US" sz="1400" b="0" i="0" u="none" strike="noStrike" dirty="0">
                          <a:effectLst/>
                          <a:latin typeface="Meiryo UI" panose="020B0604030504040204" pitchFamily="50" charset="-128"/>
                          <a:ea typeface="Meiryo UI" panose="020B0604030504040204" pitchFamily="50" charset="-128"/>
                        </a:rPr>
                        <a:t>カ月、</a:t>
                      </a:r>
                      <a:r>
                        <a:rPr lang="en-US" altLang="ja-JP" sz="1400" b="0" i="0" u="none" strike="noStrike" dirty="0">
                          <a:effectLst/>
                          <a:latin typeface="Meiryo UI" panose="020B0604030504040204" pitchFamily="50" charset="-128"/>
                          <a:ea typeface="Meiryo UI" panose="020B0604030504040204" pitchFamily="50" charset="-128"/>
                        </a:rPr>
                        <a:t>2</a:t>
                      </a:r>
                      <a:r>
                        <a:rPr lang="ja-JP" altLang="en-US" sz="1400" b="0" i="0" u="none" strike="noStrike" dirty="0">
                          <a:effectLst/>
                          <a:latin typeface="Meiryo UI" panose="020B0604030504040204" pitchFamily="50" charset="-128"/>
                          <a:ea typeface="Meiryo UI" panose="020B0604030504040204" pitchFamily="50" charset="-128"/>
                        </a:rPr>
                        <a:t>人</a:t>
                      </a:r>
                      <a:r>
                        <a:rPr lang="en-US" altLang="ja-JP" sz="1400" b="0" i="0" u="none" strike="noStrike" dirty="0">
                          <a:effectLst/>
                          <a:latin typeface="Meiryo UI" panose="020B0604030504040204" pitchFamily="50" charset="-128"/>
                          <a:ea typeface="Meiryo UI" panose="020B0604030504040204" pitchFamily="50" charset="-128"/>
                        </a:rPr>
                        <a:t>×1h/</a:t>
                      </a:r>
                      <a:r>
                        <a:rPr lang="ja-JP" altLang="en-US" sz="1400" b="0" i="0" u="none" strike="noStrike" dirty="0">
                          <a:effectLst/>
                          <a:latin typeface="Meiryo UI" panose="020B0604030504040204" pitchFamily="50" charset="-128"/>
                          <a:ea typeface="Meiryo UI" panose="020B0604030504040204" pitchFamily="50" charset="-128"/>
                        </a:rPr>
                        <a:t>日</a:t>
                      </a:r>
                      <a:r>
                        <a:rPr lang="en-US" altLang="ja-JP" sz="1400" b="0" i="0" u="none" strike="noStrike" dirty="0">
                          <a:effectLst/>
                          <a:latin typeface="Meiryo UI" panose="020B0604030504040204" pitchFamily="50" charset="-128"/>
                          <a:ea typeface="Meiryo UI" panose="020B0604030504040204" pitchFamily="50" charset="-128"/>
                        </a:rPr>
                        <a:t>×20</a:t>
                      </a:r>
                      <a:r>
                        <a:rPr lang="ja-JP" altLang="en-US" sz="1400" b="0" i="0" u="none" strike="noStrike" dirty="0">
                          <a:effectLst/>
                          <a:latin typeface="Meiryo UI" panose="020B0604030504040204" pitchFamily="50" charset="-128"/>
                          <a:ea typeface="Meiryo UI" panose="020B0604030504040204" pitchFamily="50" charset="-128"/>
                        </a:rPr>
                        <a:t>日）、</a:t>
                      </a:r>
                      <a:endParaRPr lang="en-US" altLang="ja-JP" sz="1400" b="0" i="0" u="none" strike="noStrike" dirty="0">
                        <a:effectLst/>
                        <a:latin typeface="Meiryo UI" panose="020B0604030504040204" pitchFamily="50" charset="-128"/>
                        <a:ea typeface="Meiryo UI" panose="020B0604030504040204" pitchFamily="50" charset="-128"/>
                      </a:endParaRPr>
                    </a:p>
                    <a:p>
                      <a:pPr marL="0" marR="0" lvl="0" indent="0" algn="l" defTabSz="914400" rtl="0" eaLnBrk="1" fontAlgn="base" latinLnBrk="0" hangingPunct="1">
                        <a:lnSpc>
                          <a:spcPct val="100000"/>
                        </a:lnSpc>
                        <a:spcBef>
                          <a:spcPts val="0"/>
                        </a:spcBef>
                        <a:spcAft>
                          <a:spcPts val="0"/>
                        </a:spcAft>
                        <a:buClrTx/>
                        <a:buSzTx/>
                        <a:buFontTx/>
                        <a:buNone/>
                        <a:tabLst/>
                        <a:defRPr/>
                      </a:pPr>
                      <a:r>
                        <a:rPr lang="ja-JP" altLang="en-US" sz="1400" b="0" i="0" u="none" strike="noStrike" dirty="0">
                          <a:effectLst/>
                          <a:latin typeface="Meiryo UI" panose="020B0604030504040204" pitchFamily="50" charset="-128"/>
                          <a:ea typeface="Meiryo UI" panose="020B0604030504040204" pitchFamily="50" charset="-128"/>
                        </a:rPr>
                        <a:t>準決勝及び決勝・表彰支援（</a:t>
                      </a:r>
                      <a:endParaRPr lang="ja-JP" altLang="en-US" sz="1600" b="0" i="0" u="none" strike="noStrike" dirty="0">
                        <a:effectLst/>
                        <a:latin typeface="Meiryo UI" panose="020B0604030504040204" pitchFamily="50" charset="-128"/>
                        <a:ea typeface="Meiryo UI" panose="020B0604030504040204" pitchFamily="50" charset="-128"/>
                      </a:endParaRPr>
                    </a:p>
                  </a:txBody>
                  <a:tcPr marL="52327" marR="52327" marT="26164" marB="2616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12661663"/>
                  </a:ext>
                </a:extLst>
              </a:tr>
              <a:tr h="828986">
                <a:tc vMerge="1">
                  <a:txBody>
                    <a:bodyPr/>
                    <a:lstStyle/>
                    <a:p>
                      <a:pPr algn="l" fontAlgn="base">
                        <a:spcBef>
                          <a:spcPts val="0"/>
                        </a:spcBef>
                        <a:spcAft>
                          <a:spcPts val="0"/>
                        </a:spcAft>
                      </a:pPr>
                      <a:endParaRPr lang="ja-JP" altLang="en-US" sz="1200" b="0" i="0" u="none" strike="noStrike" dirty="0">
                        <a:effectLst/>
                        <a:latin typeface="Meiryo UI" panose="020B0604030504040204" pitchFamily="50" charset="-128"/>
                        <a:ea typeface="Meiryo UI" panose="020B0604030504040204" pitchFamily="50" charset="-128"/>
                      </a:endParaRPr>
                    </a:p>
                  </a:txBody>
                  <a:tcPr marL="52327" marR="52327" marT="26164" marB="2616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ase">
                        <a:spcBef>
                          <a:spcPts val="0"/>
                        </a:spcBef>
                        <a:spcAft>
                          <a:spcPts val="0"/>
                        </a:spcAft>
                      </a:pPr>
                      <a:r>
                        <a:rPr lang="ja-JP" altLang="en-US" sz="1200" b="0" i="0" u="none" strike="noStrike" dirty="0">
                          <a:effectLst/>
                          <a:latin typeface="Meiryo UI" panose="020B0604030504040204" pitchFamily="50" charset="-128"/>
                          <a:ea typeface="Meiryo UI" panose="020B0604030504040204" pitchFamily="50" charset="-128"/>
                        </a:rPr>
                        <a:t>④提供するコンテンツ等</a:t>
                      </a:r>
                    </a:p>
                  </a:txBody>
                  <a:tcPr marL="23915" marR="23915" marT="11958" marB="1195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algn="l" fontAlgn="base">
                        <a:spcBef>
                          <a:spcPts val="0"/>
                        </a:spcBef>
                        <a:spcAft>
                          <a:spcPts val="0"/>
                        </a:spcAft>
                      </a:pPr>
                      <a:endParaRPr lang="ja-JP" altLang="en-US" sz="1200" b="0" i="0" u="none" strike="noStrike" dirty="0">
                        <a:effectLst/>
                        <a:latin typeface="Meiryo UI" panose="020B0604030504040204" pitchFamily="50" charset="-128"/>
                        <a:ea typeface="Meiryo UI" panose="020B0604030504040204" pitchFamily="50" charset="-128"/>
                      </a:endParaRPr>
                    </a:p>
                  </a:txBody>
                  <a:tcPr marL="23915" marR="23915" marT="11958" marB="1195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l" fontAlgn="base">
                        <a:spcBef>
                          <a:spcPts val="0"/>
                        </a:spcBef>
                        <a:spcAft>
                          <a:spcPts val="0"/>
                        </a:spcAft>
                      </a:pPr>
                      <a:r>
                        <a:rPr lang="ja-JP" altLang="en-US" sz="1200" b="0" i="0" u="none" strike="noStrike" dirty="0">
                          <a:effectLst/>
                          <a:latin typeface="Meiryo UI" panose="020B0604030504040204" pitchFamily="50" charset="-128"/>
                          <a:ea typeface="Meiryo UI" panose="020B0604030504040204" pitchFamily="50" charset="-128"/>
                        </a:rPr>
                        <a:t>ＤＸ対策講座製造と暗化提供（約</a:t>
                      </a:r>
                      <a:r>
                        <a:rPr lang="en-US" altLang="ja-JP" sz="1200" b="0" i="0" u="none" strike="noStrike" dirty="0">
                          <a:effectLst/>
                          <a:latin typeface="Meiryo UI" panose="020B0604030504040204" pitchFamily="50" charset="-128"/>
                          <a:ea typeface="Meiryo UI" panose="020B0604030504040204" pitchFamily="50" charset="-128"/>
                        </a:rPr>
                        <a:t>50</a:t>
                      </a:r>
                      <a:r>
                        <a:rPr lang="ja-JP" altLang="en-US" sz="1200" b="0" i="0" u="none" strike="noStrike" dirty="0">
                          <a:effectLst/>
                          <a:latin typeface="Meiryo UI" panose="020B0604030504040204" pitchFamily="50" charset="-128"/>
                          <a:ea typeface="Meiryo UI" panose="020B0604030504040204" pitchFamily="50" charset="-128"/>
                        </a:rPr>
                        <a:t>万円相当）</a:t>
                      </a:r>
                      <a:endParaRPr lang="ja-JP" altLang="en-US" sz="1400" b="0" i="0" u="none" strike="noStrike" dirty="0">
                        <a:effectLst/>
                        <a:latin typeface="Meiryo UI" panose="020B0604030504040204" pitchFamily="50" charset="-128"/>
                        <a:ea typeface="Meiryo UI" panose="020B0604030504040204" pitchFamily="50" charset="-128"/>
                      </a:endParaRPr>
                    </a:p>
                  </a:txBody>
                  <a:tcPr marL="52327" marR="52327" marT="26164" marB="2616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63532635"/>
                  </a:ext>
                </a:extLst>
              </a:tr>
              <a:tr h="226930">
                <a:tc vMerge="1">
                  <a:txBody>
                    <a:bodyPr/>
                    <a:lstStyle/>
                    <a:p>
                      <a:pPr algn="l" fontAlgn="base">
                        <a:spcBef>
                          <a:spcPts val="0"/>
                        </a:spcBef>
                        <a:spcAft>
                          <a:spcPts val="0"/>
                        </a:spcAft>
                      </a:pPr>
                      <a:endParaRPr lang="ja-JP" altLang="en-US" sz="1200" b="0" i="0" u="none" strike="noStrike" dirty="0">
                        <a:effectLst/>
                        <a:latin typeface="Meiryo UI" panose="020B0604030504040204" pitchFamily="50" charset="-128"/>
                        <a:ea typeface="Meiryo UI" panose="020B0604030504040204" pitchFamily="50" charset="-128"/>
                      </a:endParaRPr>
                    </a:p>
                  </a:txBody>
                  <a:tcPr marL="52327" marR="52327" marT="26164" marB="2616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ase">
                        <a:spcBef>
                          <a:spcPts val="0"/>
                        </a:spcBef>
                        <a:spcAft>
                          <a:spcPts val="0"/>
                        </a:spcAft>
                      </a:pPr>
                      <a:r>
                        <a:rPr lang="ja-JP" altLang="en-US" sz="1200" b="0" i="0" u="none" strike="noStrike" dirty="0">
                          <a:effectLst/>
                          <a:latin typeface="Meiryo UI" panose="020B0604030504040204" pitchFamily="50" charset="-128"/>
                          <a:ea typeface="Meiryo UI" panose="020B0604030504040204" pitchFamily="50" charset="-128"/>
                        </a:rPr>
                        <a:t>⑤提供する景品</a:t>
                      </a:r>
                    </a:p>
                  </a:txBody>
                  <a:tcPr marL="23915" marR="23915" marT="11958" marB="1195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algn="l" fontAlgn="base">
                        <a:spcBef>
                          <a:spcPts val="0"/>
                        </a:spcBef>
                        <a:spcAft>
                          <a:spcPts val="0"/>
                        </a:spcAft>
                      </a:pPr>
                      <a:endParaRPr lang="ja-JP" altLang="en-US" sz="1200" b="0" i="0" u="none" strike="noStrike" dirty="0">
                        <a:effectLst/>
                        <a:latin typeface="Meiryo UI" panose="020B0604030504040204" pitchFamily="50" charset="-128"/>
                        <a:ea typeface="Meiryo UI" panose="020B0604030504040204" pitchFamily="50" charset="-128"/>
                      </a:endParaRPr>
                    </a:p>
                  </a:txBody>
                  <a:tcPr marL="23915" marR="23915" marT="11958" marB="1195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l" fontAlgn="base">
                        <a:spcBef>
                          <a:spcPts val="0"/>
                        </a:spcBef>
                        <a:spcAft>
                          <a:spcPts val="0"/>
                        </a:spcAft>
                      </a:pPr>
                      <a:r>
                        <a:rPr lang="ja-JP" altLang="en-US" sz="1200" b="0" i="0" u="none" strike="noStrike">
                          <a:effectLst/>
                          <a:latin typeface="Meiryo UI" panose="020B0604030504040204" pitchFamily="50" charset="-128"/>
                          <a:ea typeface="Meiryo UI" panose="020B0604030504040204" pitchFamily="50" charset="-128"/>
                        </a:rPr>
                        <a:t>親子の平均得点が</a:t>
                      </a:r>
                      <a:r>
                        <a:rPr lang="en-US" altLang="ja-JP" sz="1200" b="0" i="0" u="none" strike="noStrike">
                          <a:effectLst/>
                          <a:latin typeface="Meiryo UI" panose="020B0604030504040204" pitchFamily="50" charset="-128"/>
                          <a:ea typeface="Meiryo UI" panose="020B0604030504040204" pitchFamily="50" charset="-128"/>
                        </a:rPr>
                        <a:t>TOP</a:t>
                      </a:r>
                      <a:r>
                        <a:rPr lang="ja-JP" altLang="en-US" sz="1200" b="0" i="0" u="none" strike="noStrike">
                          <a:effectLst/>
                          <a:latin typeface="Meiryo UI" panose="020B0604030504040204" pitchFamily="50" charset="-128"/>
                          <a:ea typeface="Meiryo UI" panose="020B0604030504040204" pitchFamily="50" charset="-128"/>
                        </a:rPr>
                        <a:t>には</a:t>
                      </a:r>
                      <a:r>
                        <a:rPr lang="en-US" altLang="ja-JP" sz="1200" b="0" i="0" u="none" strike="noStrike">
                          <a:effectLst/>
                          <a:latin typeface="Meiryo UI" panose="020B0604030504040204" pitchFamily="50" charset="-128"/>
                          <a:ea typeface="Meiryo UI" panose="020B0604030504040204" pitchFamily="50" charset="-128"/>
                        </a:rPr>
                        <a:t>AKKODIS</a:t>
                      </a:r>
                      <a:r>
                        <a:rPr lang="ja-JP" altLang="en-US" sz="1200" b="0" i="0" u="none" strike="noStrike">
                          <a:effectLst/>
                          <a:latin typeface="Meiryo UI" panose="020B0604030504040204" pitchFamily="50" charset="-128"/>
                          <a:ea typeface="Meiryo UI" panose="020B0604030504040204" pitchFamily="50" charset="-128"/>
                        </a:rPr>
                        <a:t>賞（ｘ万円）</a:t>
                      </a:r>
                      <a:endParaRPr lang="ja-JP" altLang="en-US" sz="1400" b="0" i="0" u="none" strike="noStrike" dirty="0">
                        <a:effectLst/>
                        <a:latin typeface="Meiryo UI" panose="020B0604030504040204" pitchFamily="50" charset="-128"/>
                        <a:ea typeface="Meiryo UI" panose="020B0604030504040204" pitchFamily="50" charset="-128"/>
                      </a:endParaRPr>
                    </a:p>
                  </a:txBody>
                  <a:tcPr marL="52327" marR="52327" marT="26164" marB="2616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58411926"/>
                  </a:ext>
                </a:extLst>
              </a:tr>
              <a:tr h="226930">
                <a:tc vMerge="1">
                  <a:txBody>
                    <a:bodyPr/>
                    <a:lstStyle/>
                    <a:p>
                      <a:pPr algn="l" fontAlgn="base">
                        <a:spcBef>
                          <a:spcPts val="0"/>
                        </a:spcBef>
                        <a:spcAft>
                          <a:spcPts val="0"/>
                        </a:spcAft>
                      </a:pPr>
                      <a:endParaRPr lang="ja-JP" altLang="en-US" sz="1200" b="0" i="0" u="none" strike="noStrike" dirty="0">
                        <a:effectLst/>
                        <a:latin typeface="Meiryo UI" panose="020B0604030504040204" pitchFamily="50" charset="-128"/>
                        <a:ea typeface="Meiryo UI" panose="020B0604030504040204" pitchFamily="50" charset="-128"/>
                      </a:endParaRPr>
                    </a:p>
                  </a:txBody>
                  <a:tcPr marL="52327" marR="52327" marT="26164" marB="2616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ase">
                        <a:spcBef>
                          <a:spcPts val="0"/>
                        </a:spcBef>
                        <a:spcAft>
                          <a:spcPts val="0"/>
                        </a:spcAft>
                      </a:pPr>
                      <a:r>
                        <a:rPr lang="ja-JP" altLang="en-US" sz="1200" b="0" i="0" u="none" strike="noStrike" dirty="0">
                          <a:effectLst/>
                          <a:latin typeface="Meiryo UI" panose="020B0604030504040204" pitchFamily="50" charset="-128"/>
                          <a:ea typeface="Meiryo UI" panose="020B0604030504040204" pitchFamily="50" charset="-128"/>
                        </a:rPr>
                        <a:t>⑥プロモーション・提案支援</a:t>
                      </a:r>
                    </a:p>
                  </a:txBody>
                  <a:tcPr marL="23915" marR="23915" marT="11958" marB="1195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algn="l" fontAlgn="base">
                        <a:spcBef>
                          <a:spcPts val="0"/>
                        </a:spcBef>
                        <a:spcAft>
                          <a:spcPts val="0"/>
                        </a:spcAft>
                      </a:pPr>
                      <a:endParaRPr lang="ja-JP" altLang="en-US" sz="1200" b="0" i="0" u="none" strike="noStrike" dirty="0">
                        <a:effectLst/>
                        <a:latin typeface="Meiryo UI" panose="020B0604030504040204" pitchFamily="50" charset="-128"/>
                        <a:ea typeface="Meiryo UI" panose="020B0604030504040204" pitchFamily="50" charset="-128"/>
                      </a:endParaRPr>
                    </a:p>
                  </a:txBody>
                  <a:tcPr marL="23915" marR="23915" marT="11958" marB="1195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l" fontAlgn="base">
                        <a:spcBef>
                          <a:spcPts val="0"/>
                        </a:spcBef>
                        <a:spcAft>
                          <a:spcPts val="0"/>
                        </a:spcAft>
                      </a:pPr>
                      <a:r>
                        <a:rPr lang="en-US" altLang="ja-JP" sz="1200" b="0" i="0" u="none" strike="noStrike">
                          <a:effectLst/>
                          <a:latin typeface="Meiryo UI" panose="020B0604030504040204" pitchFamily="50" charset="-128"/>
                          <a:ea typeface="Meiryo UI" panose="020B0604030504040204" pitchFamily="50" charset="-128"/>
                        </a:rPr>
                        <a:t>50</a:t>
                      </a:r>
                      <a:r>
                        <a:rPr lang="ja-JP" altLang="en-US" sz="1200" b="0" i="0" u="none" strike="noStrike">
                          <a:effectLst/>
                          <a:latin typeface="Meiryo UI" panose="020B0604030504040204" pitchFamily="50" charset="-128"/>
                          <a:ea typeface="Meiryo UI" panose="020B0604030504040204" pitchFamily="50" charset="-128"/>
                        </a:rPr>
                        <a:t>か所以上への提案　　　（</a:t>
                      </a:r>
                      <a:r>
                        <a:rPr lang="en-US" altLang="ja-JP" sz="1200" b="0" i="0" u="none" strike="noStrike">
                          <a:effectLst/>
                          <a:latin typeface="Meiryo UI" panose="020B0604030504040204" pitchFamily="50" charset="-128"/>
                          <a:ea typeface="Meiryo UI" panose="020B0604030504040204" pitchFamily="50" charset="-128"/>
                        </a:rPr>
                        <a:t>50</a:t>
                      </a:r>
                      <a:r>
                        <a:rPr lang="ja-JP" altLang="en-US" sz="1200" b="0" i="0" u="none" strike="noStrike">
                          <a:effectLst/>
                          <a:latin typeface="Meiryo UI" panose="020B0604030504040204" pitchFamily="50" charset="-128"/>
                          <a:ea typeface="Meiryo UI" panose="020B0604030504040204" pitchFamily="50" charset="-128"/>
                        </a:rPr>
                        <a:t>万円相当）</a:t>
                      </a:r>
                      <a:endParaRPr lang="ja-JP" altLang="en-US" sz="1400" b="0" i="0" u="none" strike="noStrike" dirty="0">
                        <a:effectLst/>
                        <a:latin typeface="Meiryo UI" panose="020B0604030504040204" pitchFamily="50" charset="-128"/>
                        <a:ea typeface="Meiryo UI" panose="020B0604030504040204" pitchFamily="50" charset="-128"/>
                      </a:endParaRPr>
                    </a:p>
                  </a:txBody>
                  <a:tcPr marL="52327" marR="52327" marT="26164" marB="2616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45084656"/>
                  </a:ext>
                </a:extLst>
              </a:tr>
              <a:tr h="226930">
                <a:tc vMerge="1">
                  <a:txBody>
                    <a:bodyPr/>
                    <a:lstStyle/>
                    <a:p>
                      <a:endParaRPr kumimoji="1" lang="ja-JP" altLang="en-US"/>
                    </a:p>
                  </a:txBody>
                  <a:tcPr/>
                </a:tc>
                <a:tc>
                  <a:txBody>
                    <a:bodyPr/>
                    <a:lstStyle/>
                    <a:p>
                      <a:pPr algn="l" fontAlgn="base">
                        <a:spcBef>
                          <a:spcPts val="0"/>
                        </a:spcBef>
                        <a:spcAft>
                          <a:spcPts val="0"/>
                        </a:spcAft>
                      </a:pPr>
                      <a:r>
                        <a:rPr lang="ja-JP" altLang="en-US" sz="1200" b="1" i="0" u="none" strike="noStrike" dirty="0">
                          <a:effectLst/>
                          <a:latin typeface="Meiryo UI" panose="020B0604030504040204" pitchFamily="50" charset="-128"/>
                          <a:ea typeface="Meiryo UI" panose="020B0604030504040204" pitchFamily="50" charset="-128"/>
                        </a:rPr>
                        <a:t>⑦団体受検</a:t>
                      </a:r>
                    </a:p>
                  </a:txBody>
                  <a:tcPr marL="23915" marR="23915" marT="11958" marB="1195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algn="l" fontAlgn="base">
                        <a:spcBef>
                          <a:spcPts val="0"/>
                        </a:spcBef>
                        <a:spcAft>
                          <a:spcPts val="0"/>
                        </a:spcAft>
                      </a:pPr>
                      <a:endParaRPr lang="ja-JP" altLang="en-US" sz="1200" b="1" i="0" u="none" strike="noStrike" dirty="0">
                        <a:effectLst/>
                        <a:latin typeface="Meiryo UI" panose="020B0604030504040204" pitchFamily="50" charset="-128"/>
                        <a:ea typeface="Meiryo UI" panose="020B0604030504040204" pitchFamily="50" charset="-128"/>
                      </a:endParaRPr>
                    </a:p>
                  </a:txBody>
                  <a:tcPr marL="23915" marR="23915" marT="11958" marB="1195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l" fontAlgn="base">
                        <a:spcBef>
                          <a:spcPts val="0"/>
                        </a:spcBef>
                        <a:spcAft>
                          <a:spcPts val="0"/>
                        </a:spcAft>
                      </a:pPr>
                      <a:r>
                        <a:rPr lang="ja-JP" altLang="en-US" sz="1200" b="0" i="0" u="none" strike="noStrike" dirty="0">
                          <a:effectLst/>
                          <a:latin typeface="Meiryo UI" panose="020B0604030504040204" pitchFamily="50" charset="-128"/>
                          <a:ea typeface="Meiryo UI" panose="020B0604030504040204" pitchFamily="50" charset="-128"/>
                        </a:rPr>
                        <a:t>未定、社内で推奨</a:t>
                      </a:r>
                      <a:endParaRPr lang="ja-JP" altLang="en-US" sz="1400" b="1" i="0" u="none" strike="noStrike" dirty="0">
                        <a:effectLst/>
                        <a:latin typeface="Meiryo UI" panose="020B0604030504040204" pitchFamily="50" charset="-128"/>
                        <a:ea typeface="Meiryo UI" panose="020B0604030504040204" pitchFamily="50" charset="-128"/>
                      </a:endParaRPr>
                    </a:p>
                  </a:txBody>
                  <a:tcPr marL="52327" marR="52327" marT="26164" marB="2616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39494807"/>
                  </a:ext>
                </a:extLst>
              </a:tr>
              <a:tr h="226930">
                <a:tc vMerge="1">
                  <a:txBody>
                    <a:bodyPr/>
                    <a:lstStyle/>
                    <a:p>
                      <a:pPr algn="l" fontAlgn="base">
                        <a:spcBef>
                          <a:spcPts val="0"/>
                        </a:spcBef>
                        <a:spcAft>
                          <a:spcPts val="0"/>
                        </a:spcAft>
                      </a:pPr>
                      <a:endParaRPr lang="ja-JP" altLang="en-US" sz="1200" b="0" i="0" u="none" strike="noStrike" dirty="0">
                        <a:effectLst/>
                        <a:latin typeface="Meiryo UI" panose="020B0604030504040204" pitchFamily="50" charset="-128"/>
                        <a:ea typeface="Meiryo UI" panose="020B0604030504040204" pitchFamily="50" charset="-128"/>
                      </a:endParaRPr>
                    </a:p>
                  </a:txBody>
                  <a:tcPr marL="52327" marR="52327" marT="26164" marB="2616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ase">
                        <a:spcBef>
                          <a:spcPts val="0"/>
                        </a:spcBef>
                        <a:spcAft>
                          <a:spcPts val="0"/>
                        </a:spcAft>
                      </a:pPr>
                      <a:r>
                        <a:rPr lang="ja-JP" altLang="en-US" sz="1200" b="0" i="0" u="none" strike="noStrike" dirty="0">
                          <a:effectLst/>
                          <a:latin typeface="Meiryo UI" panose="020B0604030504040204" pitchFamily="50" charset="-128"/>
                          <a:ea typeface="Meiryo UI" panose="020B0604030504040204" pitchFamily="50" charset="-128"/>
                        </a:rPr>
                        <a:t>●合計の金額換算額</a:t>
                      </a:r>
                    </a:p>
                  </a:txBody>
                  <a:tcPr marL="23915" marR="23915" marT="11958" marB="1195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gridSpan="2">
                  <a:txBody>
                    <a:bodyPr/>
                    <a:lstStyle/>
                    <a:p>
                      <a:pPr algn="ctr" fontAlgn="base">
                        <a:spcBef>
                          <a:spcPts val="0"/>
                        </a:spcBef>
                        <a:spcAft>
                          <a:spcPts val="0"/>
                        </a:spcAft>
                      </a:pPr>
                      <a:r>
                        <a:rPr lang="ja-JP" altLang="en-US" sz="1200" b="0" i="0" u="none" strike="noStrike" dirty="0">
                          <a:effectLst/>
                          <a:latin typeface="Meiryo UI" panose="020B0604030504040204" pitchFamily="50" charset="-128"/>
                          <a:ea typeface="Meiryo UI" panose="020B0604030504040204" pitchFamily="50" charset="-128"/>
                        </a:rPr>
                        <a:t>　</a:t>
                      </a:r>
                      <a:endParaRPr lang="ja-JP" altLang="en-US" sz="1200" b="1" i="0" u="none" strike="noStrike" dirty="0">
                        <a:effectLst/>
                        <a:latin typeface="Meiryo UI" panose="020B0604030504040204" pitchFamily="50" charset="-128"/>
                        <a:ea typeface="Meiryo UI" panose="020B0604030504040204" pitchFamily="50" charset="-128"/>
                      </a:endParaRPr>
                    </a:p>
                  </a:txBody>
                  <a:tcPr marL="23915" marR="23915" marT="11958" marB="1195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hMerge="1">
                  <a:txBody>
                    <a:bodyPr/>
                    <a:lstStyle/>
                    <a:p>
                      <a:pPr algn="l" fontAlgn="base">
                        <a:spcBef>
                          <a:spcPts val="0"/>
                        </a:spcBef>
                        <a:spcAft>
                          <a:spcPts val="0"/>
                        </a:spcAft>
                      </a:pPr>
                      <a:r>
                        <a:rPr lang="ja-JP" altLang="en-US" sz="1200" b="0" i="0" u="none" strike="noStrike">
                          <a:effectLst/>
                          <a:latin typeface="Meiryo UI" panose="020B0604030504040204" pitchFamily="50" charset="-128"/>
                          <a:ea typeface="Meiryo UI" panose="020B0604030504040204" pitchFamily="50" charset="-128"/>
                        </a:rPr>
                        <a:t>　約</a:t>
                      </a:r>
                      <a:r>
                        <a:rPr lang="en-US" altLang="ja-JP" sz="1200" b="0" i="0" u="none" strike="noStrike">
                          <a:effectLst/>
                          <a:latin typeface="Meiryo UI" panose="020B0604030504040204" pitchFamily="50" charset="-128"/>
                          <a:ea typeface="Meiryo UI" panose="020B0604030504040204" pitchFamily="50" charset="-128"/>
                        </a:rPr>
                        <a:t>175</a:t>
                      </a:r>
                      <a:r>
                        <a:rPr lang="ja-JP" altLang="en-US" sz="1200" b="0" i="0" u="none" strike="noStrike">
                          <a:effectLst/>
                          <a:latin typeface="Meiryo UI" panose="020B0604030504040204" pitchFamily="50" charset="-128"/>
                          <a:ea typeface="Meiryo UI" panose="020B0604030504040204" pitchFamily="50" charset="-128"/>
                        </a:rPr>
                        <a:t>万円</a:t>
                      </a:r>
                      <a:endParaRPr lang="ja-JP" altLang="en-US" sz="1200" b="0" i="0" u="none" strike="noStrike" dirty="0">
                        <a:effectLst/>
                        <a:latin typeface="Meiryo UI" panose="020B0604030504040204" pitchFamily="50" charset="-128"/>
                        <a:ea typeface="Meiryo UI" panose="020B0604030504040204" pitchFamily="50" charset="-128"/>
                      </a:endParaRPr>
                    </a:p>
                  </a:txBody>
                  <a:tcPr marL="52327" marR="52327" marT="26164" marB="2616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978991481"/>
                  </a:ext>
                </a:extLst>
              </a:tr>
              <a:tr h="226930">
                <a:tc>
                  <a:txBody>
                    <a:bodyPr/>
                    <a:lstStyle/>
                    <a:p>
                      <a:pPr algn="l" fontAlgn="base">
                        <a:spcBef>
                          <a:spcPts val="0"/>
                        </a:spcBef>
                        <a:spcAft>
                          <a:spcPts val="0"/>
                        </a:spcAft>
                      </a:pPr>
                      <a:r>
                        <a:rPr lang="ja-JP" altLang="en-US" sz="1200" b="0" i="0" u="none" strike="noStrike" dirty="0">
                          <a:effectLst/>
                          <a:latin typeface="Meiryo UI" panose="020B0604030504040204" pitchFamily="50" charset="-128"/>
                          <a:ea typeface="Meiryo UI" panose="020B0604030504040204" pitchFamily="50" charset="-128"/>
                        </a:rPr>
                        <a:t>■</a:t>
                      </a:r>
                    </a:p>
                  </a:txBody>
                  <a:tcPr marL="23915" marR="23915" marT="11958" marB="1195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l" fontAlgn="base">
                        <a:spcBef>
                          <a:spcPts val="0"/>
                        </a:spcBef>
                        <a:spcAft>
                          <a:spcPts val="0"/>
                        </a:spcAft>
                      </a:pPr>
                      <a:r>
                        <a:rPr lang="ja-JP" altLang="en-US" sz="1200" b="1" i="0" u="none" strike="noStrike" dirty="0">
                          <a:effectLst/>
                          <a:latin typeface="Meiryo UI" panose="020B0604030504040204" pitchFamily="50" charset="-128"/>
                          <a:ea typeface="Meiryo UI" panose="020B0604030504040204" pitchFamily="50" charset="-128"/>
                        </a:rPr>
                        <a:t>協賛の目的</a:t>
                      </a:r>
                      <a:endParaRPr lang="ja-JP" altLang="en-US" sz="1200" b="0" i="0" u="none" strike="noStrike" dirty="0">
                        <a:effectLst/>
                        <a:latin typeface="Meiryo UI" panose="020B0604030504040204" pitchFamily="50" charset="-128"/>
                        <a:ea typeface="Meiryo UI" panose="020B0604030504040204" pitchFamily="50" charset="-128"/>
                      </a:endParaRPr>
                    </a:p>
                  </a:txBody>
                  <a:tcPr marL="23915" marR="23915" marT="11958" marB="1195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algn="l" fontAlgn="base">
                        <a:spcBef>
                          <a:spcPts val="0"/>
                        </a:spcBef>
                        <a:spcAft>
                          <a:spcPts val="0"/>
                        </a:spcAft>
                      </a:pPr>
                      <a:endParaRPr lang="ja-JP" altLang="en-US" sz="1200" b="0" i="0" u="none" strike="noStrike" dirty="0">
                        <a:effectLst/>
                        <a:latin typeface="Meiryo UI" panose="020B0604030504040204" pitchFamily="50" charset="-128"/>
                        <a:ea typeface="Meiryo UI" panose="020B0604030504040204" pitchFamily="50" charset="-128"/>
                      </a:endParaRPr>
                    </a:p>
                  </a:txBody>
                  <a:tcPr marL="23915" marR="23915" marT="11958" marB="1195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l" fontAlgn="base">
                        <a:spcBef>
                          <a:spcPts val="0"/>
                        </a:spcBef>
                        <a:spcAft>
                          <a:spcPts val="0"/>
                        </a:spcAft>
                      </a:pPr>
                      <a:r>
                        <a:rPr lang="ja-JP" altLang="en-US" sz="1200" b="0" i="0" u="none" strike="noStrike" dirty="0">
                          <a:effectLst/>
                          <a:latin typeface="Meiryo UI" panose="020B0604030504040204" pitchFamily="50" charset="-128"/>
                          <a:ea typeface="Meiryo UI" panose="020B0604030504040204" pitchFamily="50" charset="-128"/>
                        </a:rPr>
                        <a:t>ＤＸ人材育成事業会社としての協力</a:t>
                      </a:r>
                    </a:p>
                  </a:txBody>
                  <a:tcPr marL="52327" marR="52327" marT="26164" marB="2616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26800623"/>
                  </a:ext>
                </a:extLst>
              </a:tr>
              <a:tr h="226930">
                <a:tc>
                  <a:txBody>
                    <a:bodyPr/>
                    <a:lstStyle/>
                    <a:p>
                      <a:pPr algn="l" fontAlgn="base">
                        <a:spcBef>
                          <a:spcPts val="0"/>
                        </a:spcBef>
                        <a:spcAft>
                          <a:spcPts val="0"/>
                        </a:spcAft>
                      </a:pPr>
                      <a:endParaRPr lang="ja-JP" altLang="en-US" sz="1200" b="0" i="0" u="none" strike="noStrike" dirty="0">
                        <a:effectLst/>
                        <a:latin typeface="Meiryo UI" panose="020B0604030504040204" pitchFamily="50" charset="-128"/>
                        <a:ea typeface="Meiryo UI" panose="020B0604030504040204" pitchFamily="50" charset="-128"/>
                      </a:endParaRPr>
                    </a:p>
                  </a:txBody>
                  <a:tcPr marL="23915" marR="23915" marT="11958" marB="1195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l" fontAlgn="base">
                        <a:spcBef>
                          <a:spcPts val="0"/>
                        </a:spcBef>
                        <a:spcAft>
                          <a:spcPts val="0"/>
                        </a:spcAft>
                      </a:pPr>
                      <a:r>
                        <a:rPr lang="ja-JP" altLang="en-US" sz="1200" b="1" i="0" u="none" strike="noStrike">
                          <a:effectLst/>
                          <a:latin typeface="Meiryo UI" panose="020B0604030504040204" pitchFamily="50" charset="-128"/>
                          <a:ea typeface="Meiryo UI" panose="020B0604030504040204" pitchFamily="50" charset="-128"/>
                        </a:rPr>
                        <a:t>その他</a:t>
                      </a:r>
                      <a:endParaRPr lang="ja-JP" altLang="en-US" sz="1200" b="0" i="0" u="none" strike="noStrike">
                        <a:effectLst/>
                        <a:latin typeface="Meiryo UI" panose="020B0604030504040204" pitchFamily="50" charset="-128"/>
                        <a:ea typeface="Meiryo UI" panose="020B0604030504040204" pitchFamily="50" charset="-128"/>
                      </a:endParaRPr>
                    </a:p>
                  </a:txBody>
                  <a:tcPr marL="23915" marR="23915" marT="11958" marB="1195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algn="l" fontAlgn="base">
                        <a:spcBef>
                          <a:spcPts val="0"/>
                        </a:spcBef>
                        <a:spcAft>
                          <a:spcPts val="0"/>
                        </a:spcAft>
                      </a:pPr>
                      <a:endParaRPr lang="ja-JP" altLang="en-US" sz="1200" b="0" i="0" u="none" strike="noStrike" dirty="0">
                        <a:effectLst/>
                        <a:latin typeface="Meiryo UI" panose="020B0604030504040204" pitchFamily="50" charset="-128"/>
                        <a:ea typeface="Meiryo UI" panose="020B0604030504040204" pitchFamily="50" charset="-128"/>
                      </a:endParaRPr>
                    </a:p>
                  </a:txBody>
                  <a:tcPr marL="23915" marR="23915" marT="11958" marB="1195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l" fontAlgn="base">
                        <a:spcBef>
                          <a:spcPts val="0"/>
                        </a:spcBef>
                        <a:spcAft>
                          <a:spcPts val="0"/>
                        </a:spcAft>
                      </a:pPr>
                      <a:endParaRPr lang="ja-JP" altLang="en-US" sz="1200" b="0" i="0" u="none" strike="noStrike">
                        <a:effectLst/>
                        <a:latin typeface="Meiryo UI" panose="020B0604030504040204" pitchFamily="50" charset="-128"/>
                        <a:ea typeface="Meiryo UI" panose="020B0604030504040204" pitchFamily="50" charset="-128"/>
                      </a:endParaRPr>
                    </a:p>
                  </a:txBody>
                  <a:tcPr marL="52327" marR="52327" marT="26164" marB="2616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99696310"/>
                  </a:ext>
                </a:extLst>
              </a:tr>
              <a:tr h="226930">
                <a:tc>
                  <a:txBody>
                    <a:bodyPr/>
                    <a:lstStyle/>
                    <a:p>
                      <a:pPr algn="l" fontAlgn="base">
                        <a:spcBef>
                          <a:spcPts val="0"/>
                        </a:spcBef>
                        <a:spcAft>
                          <a:spcPts val="0"/>
                        </a:spcAft>
                      </a:pPr>
                      <a:endParaRPr lang="ja-JP" altLang="en-US" sz="1200" b="0" i="0" u="none" strike="noStrike" dirty="0">
                        <a:effectLst/>
                        <a:latin typeface="Meiryo UI" panose="020B0604030504040204" pitchFamily="50" charset="-128"/>
                        <a:ea typeface="Meiryo UI" panose="020B0604030504040204" pitchFamily="50" charset="-128"/>
                      </a:endParaRPr>
                    </a:p>
                  </a:txBody>
                  <a:tcPr marL="23915" marR="23915" marT="11958" marB="1195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l" fontAlgn="base">
                        <a:spcBef>
                          <a:spcPts val="0"/>
                        </a:spcBef>
                        <a:spcAft>
                          <a:spcPts val="0"/>
                        </a:spcAft>
                      </a:pPr>
                      <a:r>
                        <a:rPr lang="ja-JP" altLang="en-US" sz="1200" b="1" i="0" u="none" strike="noStrike" dirty="0">
                          <a:effectLst/>
                          <a:latin typeface="Meiryo UI" panose="020B0604030504040204" pitchFamily="50" charset="-128"/>
                          <a:ea typeface="Meiryo UI" panose="020B0604030504040204" pitchFamily="50" charset="-128"/>
                        </a:rPr>
                        <a:t>確認</a:t>
                      </a:r>
                      <a:endParaRPr lang="ja-JP" altLang="en-US" sz="1200" b="0" i="0" u="none" strike="noStrike" dirty="0">
                        <a:effectLst/>
                        <a:latin typeface="Meiryo UI" panose="020B0604030504040204" pitchFamily="50" charset="-128"/>
                        <a:ea typeface="Meiryo UI" panose="020B0604030504040204" pitchFamily="50" charset="-128"/>
                      </a:endParaRPr>
                    </a:p>
                  </a:txBody>
                  <a:tcPr marL="23915" marR="23915" marT="11958" marB="1195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algn="l" fontAlgn="base">
                        <a:spcBef>
                          <a:spcPts val="0"/>
                        </a:spcBef>
                        <a:spcAft>
                          <a:spcPts val="0"/>
                        </a:spcAft>
                      </a:pPr>
                      <a:r>
                        <a:rPr lang="en-US" altLang="ja-JP" sz="1200" b="0" i="0" u="none" strike="noStrike" dirty="0">
                          <a:effectLst/>
                          <a:latin typeface="Meiryo UI" panose="020B0604030504040204" pitchFamily="50" charset="-128"/>
                          <a:ea typeface="Meiryo UI" panose="020B0604030504040204" pitchFamily="50" charset="-128"/>
                        </a:rPr>
                        <a:t>[</a:t>
                      </a:r>
                      <a:r>
                        <a:rPr lang="ja-JP" altLang="en-US" sz="1200" b="0" i="0" u="none" strike="noStrike" dirty="0">
                          <a:effectLst/>
                          <a:latin typeface="Meiryo UI" panose="020B0604030504040204" pitchFamily="50" charset="-128"/>
                          <a:ea typeface="Meiryo UI" panose="020B0604030504040204" pitchFamily="50" charset="-128"/>
                        </a:rPr>
                        <a:t>　</a:t>
                      </a:r>
                      <a:r>
                        <a:rPr lang="en-US" altLang="ja-JP" sz="1200" b="0" i="0" u="none" strike="noStrike" dirty="0">
                          <a:effectLst/>
                          <a:latin typeface="Meiryo UI" panose="020B0604030504040204" pitchFamily="50" charset="-128"/>
                          <a:ea typeface="Meiryo UI" panose="020B0604030504040204" pitchFamily="50" charset="-128"/>
                        </a:rPr>
                        <a:t>] </a:t>
                      </a:r>
                      <a:r>
                        <a:rPr lang="ja-JP" altLang="en-US" sz="1200" b="0" i="0" u="none" strike="noStrike" dirty="0">
                          <a:effectLst/>
                          <a:latin typeface="Meiryo UI" panose="020B0604030504040204" pitchFamily="50" charset="-128"/>
                          <a:ea typeface="Meiryo UI" panose="020B0604030504040204" pitchFamily="50" charset="-128"/>
                        </a:rPr>
                        <a:t>上記の内容を確認し、申請することに同意します。</a:t>
                      </a:r>
                    </a:p>
                  </a:txBody>
                  <a:tcPr marL="23915" marR="23915" marT="11958" marB="1195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l" fontAlgn="base">
                        <a:spcBef>
                          <a:spcPts val="0"/>
                        </a:spcBef>
                        <a:spcAft>
                          <a:spcPts val="0"/>
                        </a:spcAft>
                      </a:pPr>
                      <a:r>
                        <a:rPr lang="en-US" altLang="ja-JP" sz="1200" b="0" i="0" u="none" strike="noStrike" dirty="0">
                          <a:effectLst/>
                          <a:latin typeface="Meiryo UI" panose="020B0604030504040204" pitchFamily="50" charset="-128"/>
                          <a:ea typeface="Meiryo UI" panose="020B0604030504040204" pitchFamily="50" charset="-128"/>
                        </a:rPr>
                        <a:t>[</a:t>
                      </a:r>
                      <a:r>
                        <a:rPr lang="ja-JP" altLang="en-US" sz="1200" b="0" i="0" u="none" strike="noStrike" dirty="0">
                          <a:effectLst/>
                          <a:latin typeface="Meiryo UI" panose="020B0604030504040204" pitchFamily="50" charset="-128"/>
                          <a:ea typeface="Meiryo UI" panose="020B0604030504040204" pitchFamily="50" charset="-128"/>
                        </a:rPr>
                        <a:t>〇</a:t>
                      </a:r>
                      <a:r>
                        <a:rPr lang="en-US" altLang="ja-JP" sz="1200" b="0" i="0" u="none" strike="noStrike" dirty="0">
                          <a:effectLst/>
                          <a:latin typeface="Meiryo UI" panose="020B0604030504040204" pitchFamily="50" charset="-128"/>
                          <a:ea typeface="Meiryo UI" panose="020B0604030504040204" pitchFamily="50" charset="-128"/>
                        </a:rPr>
                        <a:t>] </a:t>
                      </a:r>
                      <a:r>
                        <a:rPr lang="ja-JP" altLang="en-US" sz="1200" b="0" i="0" u="none" strike="noStrike" dirty="0">
                          <a:effectLst/>
                          <a:latin typeface="Meiryo UI" panose="020B0604030504040204" pitchFamily="50" charset="-128"/>
                          <a:ea typeface="Meiryo UI" panose="020B0604030504040204" pitchFamily="50" charset="-128"/>
                        </a:rPr>
                        <a:t>上記の内容を確認し、申請することに同意します。</a:t>
                      </a:r>
                    </a:p>
                  </a:txBody>
                  <a:tcPr marL="52327" marR="52327" marT="26164" marB="2616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56661095"/>
                  </a:ext>
                </a:extLst>
              </a:tr>
              <a:tr h="578129">
                <a:tc>
                  <a:txBody>
                    <a:bodyPr/>
                    <a:lstStyle/>
                    <a:p>
                      <a:pPr algn="l" fontAlgn="base">
                        <a:spcBef>
                          <a:spcPts val="0"/>
                        </a:spcBef>
                        <a:spcAft>
                          <a:spcPts val="0"/>
                        </a:spcAft>
                      </a:pPr>
                      <a:endParaRPr lang="ja-JP" altLang="en-US" sz="1200" b="0" i="0" u="none" strike="noStrike" dirty="0">
                        <a:effectLst/>
                        <a:latin typeface="Meiryo UI" panose="020B0604030504040204" pitchFamily="50" charset="-128"/>
                        <a:ea typeface="Meiryo UI" panose="020B0604030504040204" pitchFamily="50" charset="-128"/>
                      </a:endParaRPr>
                    </a:p>
                  </a:txBody>
                  <a:tcPr marL="23915" marR="23915" marT="11958" marB="1195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gridSpan="3">
                  <a:txBody>
                    <a:bodyPr/>
                    <a:lstStyle/>
                    <a:p>
                      <a:pPr algn="l"/>
                      <a:r>
                        <a:rPr lang="ja-JP" altLang="en-US" sz="1100" b="1" i="0" u="none" strike="noStrike" dirty="0">
                          <a:effectLst/>
                          <a:latin typeface="Meiryo UI" panose="020B0604030504040204" pitchFamily="50" charset="-128"/>
                          <a:ea typeface="Meiryo UI" panose="020B0604030504040204" pitchFamily="50" charset="-128"/>
                        </a:rPr>
                        <a:t>提出方法・提出先：</a:t>
                      </a:r>
                      <a:endParaRPr lang="en-US" altLang="ja-JP" sz="1100" b="1" i="0" u="none" strike="noStrike" dirty="0">
                        <a:effectLst/>
                        <a:latin typeface="Meiryo UI" panose="020B0604030504040204" pitchFamily="50" charset="-128"/>
                        <a:ea typeface="Meiryo UI" panose="020B0604030504040204" pitchFamily="50" charset="-128"/>
                      </a:endParaRPr>
                    </a:p>
                    <a:p>
                      <a:pPr algn="l"/>
                      <a:r>
                        <a:rPr lang="ja-JP" altLang="en-US" sz="1100" b="1" i="0" u="none" strike="noStrike" dirty="0">
                          <a:effectLst/>
                          <a:latin typeface="Meiryo UI" panose="020B0604030504040204" pitchFamily="50" charset="-128"/>
                          <a:ea typeface="Meiryo UI" panose="020B0604030504040204" pitchFamily="50" charset="-128"/>
                        </a:rPr>
                        <a:t>　</a:t>
                      </a:r>
                      <a:r>
                        <a:rPr lang="en-US" altLang="ja-JP" sz="1100" b="1" i="0" u="none" strike="noStrike" dirty="0">
                          <a:effectLst/>
                          <a:latin typeface="Meiryo UI" panose="020B0604030504040204" pitchFamily="50" charset="-128"/>
                          <a:ea typeface="Meiryo UI" panose="020B0604030504040204" pitchFamily="50" charset="-128"/>
                        </a:rPr>
                        <a:t>IFSJ</a:t>
                      </a:r>
                      <a:r>
                        <a:rPr lang="ja-JP" altLang="en-US" sz="1100" b="1" i="0" u="none" strike="noStrike" dirty="0">
                          <a:effectLst/>
                          <a:latin typeface="Meiryo UI" panose="020B0604030504040204" pitchFamily="50" charset="-128"/>
                          <a:ea typeface="Meiryo UI" panose="020B0604030504040204" pitchFamily="50" charset="-128"/>
                        </a:rPr>
                        <a:t>　</a:t>
                      </a:r>
                      <a:r>
                        <a:rPr lang="ja-JP" altLang="en-US" sz="1100" b="0" i="0" dirty="0">
                          <a:solidFill>
                            <a:srgbClr val="000000"/>
                          </a:solidFill>
                          <a:effectLst/>
                          <a:highlight>
                            <a:srgbClr val="FFFFFF"/>
                          </a:highlight>
                          <a:latin typeface="Meiryo UI" panose="020B0604030504040204" pitchFamily="50" charset="-128"/>
                          <a:ea typeface="Meiryo UI" panose="020B0604030504040204" pitchFamily="50" charset="-128"/>
                        </a:rPr>
                        <a:t>「未来をひらく</a:t>
                      </a:r>
                      <a:r>
                        <a:rPr lang="en-US" altLang="ja-JP" sz="1100" b="0" i="0" dirty="0">
                          <a:solidFill>
                            <a:srgbClr val="000000"/>
                          </a:solidFill>
                          <a:effectLst/>
                          <a:highlight>
                            <a:srgbClr val="FFFFFF"/>
                          </a:highlight>
                          <a:latin typeface="Meiryo UI" panose="020B0604030504040204" pitchFamily="50" charset="-128"/>
                          <a:ea typeface="Meiryo UI" panose="020B0604030504040204" pitchFamily="50" charset="-128"/>
                        </a:rPr>
                        <a:t>DX</a:t>
                      </a:r>
                      <a:r>
                        <a:rPr lang="ja-JP" altLang="en-US" sz="1100" b="0" i="0" dirty="0">
                          <a:solidFill>
                            <a:srgbClr val="000000"/>
                          </a:solidFill>
                          <a:effectLst/>
                          <a:highlight>
                            <a:srgbClr val="FFFFFF"/>
                          </a:highlight>
                          <a:latin typeface="Meiryo UI" panose="020B0604030504040204" pitchFamily="50" charset="-128"/>
                          <a:ea typeface="Meiryo UI" panose="020B0604030504040204" pitchFamily="50" charset="-128"/>
                        </a:rPr>
                        <a:t>人財育成プログラム</a:t>
                      </a:r>
                      <a:r>
                        <a:rPr lang="en-US" altLang="ja-JP" sz="1100" b="0" i="0" dirty="0">
                          <a:solidFill>
                            <a:srgbClr val="000000"/>
                          </a:solidFill>
                          <a:effectLst/>
                          <a:highlight>
                            <a:srgbClr val="FFFFFF"/>
                          </a:highlight>
                          <a:latin typeface="Meiryo UI" panose="020B0604030504040204" pitchFamily="50" charset="-128"/>
                          <a:ea typeface="Meiryo UI" panose="020B0604030504040204" pitchFamily="50" charset="-128"/>
                        </a:rPr>
                        <a:t>2024</a:t>
                      </a:r>
                      <a:r>
                        <a:rPr lang="ja-JP" altLang="en-US" sz="1100" b="0" i="0" dirty="0">
                          <a:solidFill>
                            <a:srgbClr val="000000"/>
                          </a:solidFill>
                          <a:effectLst/>
                          <a:highlight>
                            <a:srgbClr val="FFFFFF"/>
                          </a:highlight>
                          <a:latin typeface="Meiryo UI" panose="020B0604030504040204" pitchFamily="50" charset="-128"/>
                          <a:ea typeface="Meiryo UI" panose="020B0604030504040204" pitchFamily="50" charset="-128"/>
                        </a:rPr>
                        <a:t>」事務局</a:t>
                      </a:r>
                      <a:r>
                        <a:rPr lang="ja-JP" altLang="en-US" sz="1100" b="0" i="0" u="none" strike="noStrike" dirty="0">
                          <a:effectLst/>
                          <a:latin typeface="Meiryo UI" panose="020B0604030504040204" pitchFamily="50" charset="-128"/>
                          <a:ea typeface="Meiryo UI" panose="020B0604030504040204" pitchFamily="50" charset="-128"/>
                        </a:rPr>
                        <a:t>宛</a:t>
                      </a:r>
                      <a:endParaRPr lang="en-US" altLang="ja-JP" sz="1100" b="0" i="0" u="none" strike="noStrike" dirty="0">
                        <a:effectLst/>
                        <a:latin typeface="Meiryo UI" panose="020B0604030504040204" pitchFamily="50" charset="-128"/>
                        <a:ea typeface="Meiryo UI" panose="020B0604030504040204" pitchFamily="50" charset="-128"/>
                      </a:endParaRPr>
                    </a:p>
                    <a:p>
                      <a:pPr algn="l"/>
                      <a:r>
                        <a:rPr lang="en-US" altLang="ja-JP" sz="1100" b="0" i="0" u="none" strike="noStrike" dirty="0">
                          <a:effectLst/>
                          <a:latin typeface="Meiryo UI" panose="020B0604030504040204" pitchFamily="50" charset="-128"/>
                          <a:ea typeface="Meiryo UI" panose="020B0604030504040204" pitchFamily="50" charset="-128"/>
                        </a:rPr>
                        <a:t>/ E</a:t>
                      </a:r>
                      <a:r>
                        <a:rPr lang="ja-JP" altLang="en-US" sz="1100" b="0" i="0" u="none" strike="noStrike" dirty="0">
                          <a:effectLst/>
                          <a:latin typeface="Meiryo UI" panose="020B0604030504040204" pitchFamily="50" charset="-128"/>
                          <a:ea typeface="Meiryo UI" panose="020B0604030504040204" pitchFamily="50" charset="-128"/>
                        </a:rPr>
                        <a:t>メール：</a:t>
                      </a:r>
                      <a:r>
                        <a:rPr lang="en-US" altLang="ja-JP" sz="1100" b="0" i="0" u="none" strike="noStrike" dirty="0">
                          <a:effectLst/>
                          <a:latin typeface="Meiryo UI" panose="020B0604030504040204" pitchFamily="50" charset="-128"/>
                          <a:ea typeface="Meiryo UI" panose="020B0604030504040204" pitchFamily="50" charset="-128"/>
                        </a:rPr>
                        <a:t>dxinfo@ifsj.or.jp / </a:t>
                      </a:r>
                      <a:r>
                        <a:rPr lang="ja-JP" altLang="en-US" sz="1100" b="0" i="0" u="none" strike="noStrike" dirty="0">
                          <a:effectLst/>
                          <a:latin typeface="Meiryo UI" panose="020B0604030504040204" pitchFamily="50" charset="-128"/>
                          <a:ea typeface="Meiryo UI" panose="020B0604030504040204" pitchFamily="50" charset="-128"/>
                        </a:rPr>
                        <a:t>提出締切：</a:t>
                      </a:r>
                      <a:r>
                        <a:rPr lang="en-US" altLang="ja-JP" sz="1100" b="0" i="0" u="none" strike="noStrike" dirty="0">
                          <a:effectLst/>
                          <a:latin typeface="Meiryo UI" panose="020B0604030504040204" pitchFamily="50" charset="-128"/>
                          <a:ea typeface="Meiryo UI" panose="020B0604030504040204" pitchFamily="50" charset="-128"/>
                        </a:rPr>
                        <a:t>2024</a:t>
                      </a:r>
                      <a:r>
                        <a:rPr lang="ja-JP" altLang="en-US" sz="1100" b="0" i="0" u="none" strike="noStrike" dirty="0">
                          <a:effectLst/>
                          <a:latin typeface="Meiryo UI" panose="020B0604030504040204" pitchFamily="50" charset="-128"/>
                          <a:ea typeface="Meiryo UI" panose="020B0604030504040204" pitchFamily="50" charset="-128"/>
                        </a:rPr>
                        <a:t>年</a:t>
                      </a:r>
                      <a:r>
                        <a:rPr lang="en-US" altLang="ja-JP" sz="1100" b="0" i="0" u="none" strike="noStrike" dirty="0">
                          <a:effectLst/>
                          <a:latin typeface="Meiryo UI" panose="020B0604030504040204" pitchFamily="50" charset="-128"/>
                          <a:ea typeface="Meiryo UI" panose="020B0604030504040204" pitchFamily="50" charset="-128"/>
                        </a:rPr>
                        <a:t>10</a:t>
                      </a:r>
                      <a:r>
                        <a:rPr lang="ja-JP" altLang="en-US" sz="1100" b="0" i="0" u="none" strike="noStrike" dirty="0">
                          <a:effectLst/>
                          <a:latin typeface="Meiryo UI" panose="020B0604030504040204" pitchFamily="50" charset="-128"/>
                          <a:ea typeface="Meiryo UI" panose="020B0604030504040204" pitchFamily="50" charset="-128"/>
                        </a:rPr>
                        <a:t>月末日</a:t>
                      </a:r>
                      <a:endParaRPr lang="en-US" altLang="ja-JP" sz="1100" b="0" i="0" u="none" strike="noStrike" dirty="0">
                        <a:effectLst/>
                        <a:latin typeface="Meiryo UI" panose="020B0604030504040204" pitchFamily="50" charset="-128"/>
                        <a:ea typeface="Meiryo UI" panose="020B0604030504040204" pitchFamily="50" charset="-128"/>
                      </a:endParaRPr>
                    </a:p>
                  </a:txBody>
                  <a:tcPr marL="23915" marR="23915" marT="11958" marB="1195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352994975"/>
                  </a:ext>
                </a:extLst>
              </a:tr>
              <a:tr h="578129">
                <a:tc>
                  <a:txBody>
                    <a:bodyPr/>
                    <a:lstStyle/>
                    <a:p>
                      <a:pPr algn="l" fontAlgn="base">
                        <a:spcBef>
                          <a:spcPts val="0"/>
                        </a:spcBef>
                        <a:spcAft>
                          <a:spcPts val="0"/>
                        </a:spcAft>
                      </a:pPr>
                      <a:endParaRPr lang="ja-JP" altLang="en-US" sz="1200" b="0" i="0" u="none" strike="noStrike" dirty="0">
                        <a:effectLst/>
                        <a:latin typeface="Meiryo UI" panose="020B0604030504040204" pitchFamily="50" charset="-128"/>
                        <a:ea typeface="Meiryo UI" panose="020B0604030504040204" pitchFamily="50" charset="-128"/>
                      </a:endParaRPr>
                    </a:p>
                  </a:txBody>
                  <a:tcPr marL="23915" marR="23915" marT="11958" marB="1195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gridSpan="3">
                  <a:txBody>
                    <a:bodyPr/>
                    <a:lstStyle/>
                    <a:p>
                      <a:pPr algn="l" fontAlgn="base">
                        <a:spcBef>
                          <a:spcPts val="0"/>
                        </a:spcBef>
                        <a:spcAft>
                          <a:spcPts val="0"/>
                        </a:spcAft>
                      </a:pPr>
                      <a:r>
                        <a:rPr lang="en-US" altLang="ja-JP" sz="1100" b="0" i="0" u="none" strike="noStrike" dirty="0">
                          <a:effectLst/>
                          <a:latin typeface="Meiryo UI" panose="020B0604030504040204" pitchFamily="50" charset="-128"/>
                          <a:ea typeface="Meiryo UI" panose="020B0604030504040204" pitchFamily="50" charset="-128"/>
                        </a:rPr>
                        <a:t>【IFSJ</a:t>
                      </a:r>
                      <a:r>
                        <a:rPr lang="ja-JP" altLang="en-US" sz="1100" b="0" i="0" u="none" strike="noStrike" dirty="0">
                          <a:effectLst/>
                          <a:latin typeface="Meiryo UI" panose="020B0604030504040204" pitchFamily="50" charset="-128"/>
                          <a:ea typeface="Meiryo UI" panose="020B0604030504040204" pitchFamily="50" charset="-128"/>
                        </a:rPr>
                        <a:t>処理欄</a:t>
                      </a:r>
                      <a:r>
                        <a:rPr lang="en-US" altLang="ja-JP" sz="1100" b="0" i="0" u="none" strike="noStrike" dirty="0">
                          <a:effectLst/>
                          <a:latin typeface="Meiryo UI" panose="020B0604030504040204" pitchFamily="50" charset="-128"/>
                          <a:ea typeface="Meiryo UI" panose="020B0604030504040204" pitchFamily="50" charset="-128"/>
                        </a:rPr>
                        <a:t>】</a:t>
                      </a:r>
                      <a:r>
                        <a:rPr lang="ja-JP" altLang="en-US" sz="1100" b="0" i="0" u="none" strike="noStrike" dirty="0">
                          <a:effectLst/>
                          <a:latin typeface="Meiryo UI" panose="020B0604030504040204" pitchFamily="50" charset="-128"/>
                          <a:ea typeface="Meiryo UI" panose="020B0604030504040204" pitchFamily="50" charset="-128"/>
                        </a:rPr>
                        <a:t>　</a:t>
                      </a:r>
                      <a:endParaRPr lang="en-US" altLang="ja-JP" sz="1100" b="0" i="0" u="none" strike="noStrike" dirty="0">
                        <a:effectLst/>
                        <a:latin typeface="Meiryo UI" panose="020B0604030504040204" pitchFamily="50" charset="-128"/>
                        <a:ea typeface="Meiryo UI" panose="020B0604030504040204" pitchFamily="50" charset="-128"/>
                      </a:endParaRPr>
                    </a:p>
                    <a:p>
                      <a:pPr algn="l" fontAlgn="base">
                        <a:spcBef>
                          <a:spcPts val="0"/>
                        </a:spcBef>
                        <a:spcAft>
                          <a:spcPts val="0"/>
                        </a:spcAft>
                      </a:pPr>
                      <a:r>
                        <a:rPr lang="ja-JP" altLang="en-US" sz="1100" b="0" i="0" u="none" strike="noStrike" dirty="0">
                          <a:effectLst/>
                          <a:latin typeface="Meiryo UI" panose="020B0604030504040204" pitchFamily="50" charset="-128"/>
                          <a:ea typeface="Meiryo UI" panose="020B0604030504040204" pitchFamily="50" charset="-128"/>
                        </a:rPr>
                        <a:t>■</a:t>
                      </a:r>
                      <a:r>
                        <a:rPr lang="ja-JP" altLang="en-US" sz="1100" b="0" i="0" u="sng" strike="noStrike" dirty="0">
                          <a:effectLst/>
                          <a:latin typeface="Meiryo UI" panose="020B0604030504040204" pitchFamily="50" charset="-128"/>
                          <a:ea typeface="Meiryo UI" panose="020B0604030504040204" pitchFamily="50" charset="-128"/>
                        </a:rPr>
                        <a:t>受付番号：　　　　　　　</a:t>
                      </a:r>
                      <a:r>
                        <a:rPr lang="ja-JP" altLang="en-US" sz="1100" b="0" i="0" u="none" strike="noStrike" dirty="0">
                          <a:effectLst/>
                          <a:latin typeface="Meiryo UI" panose="020B0604030504040204" pitchFamily="50" charset="-128"/>
                          <a:ea typeface="Meiryo UI" panose="020B0604030504040204" pitchFamily="50" charset="-128"/>
                        </a:rPr>
                        <a:t>■受付日：　　　　■受付担当名：　　　■換算額精査担当者：</a:t>
                      </a:r>
                      <a:endParaRPr lang="en-US" altLang="ja-JP" sz="1100" b="0" i="0" u="none" strike="noStrike" dirty="0">
                        <a:effectLst/>
                        <a:latin typeface="Meiryo UI" panose="020B0604030504040204" pitchFamily="50" charset="-128"/>
                        <a:ea typeface="Meiryo UI" panose="020B0604030504040204" pitchFamily="50" charset="-128"/>
                      </a:endParaRPr>
                    </a:p>
                    <a:p>
                      <a:pPr algn="l" fontAlgn="base">
                        <a:spcBef>
                          <a:spcPts val="0"/>
                        </a:spcBef>
                        <a:spcAft>
                          <a:spcPts val="0"/>
                        </a:spcAft>
                      </a:pPr>
                      <a:r>
                        <a:rPr lang="ja-JP" altLang="en-US" sz="1100" b="0" i="0" u="none" strike="noStrike" dirty="0">
                          <a:effectLst/>
                          <a:latin typeface="Meiryo UI" panose="020B0604030504040204" pitchFamily="50" charset="-128"/>
                          <a:ea typeface="Meiryo UI" panose="020B0604030504040204" pitchFamily="50" charset="-128"/>
                        </a:rPr>
                        <a:t>■協議日　　　　　　　■結果：　　　　　　■責任者氏名：　</a:t>
                      </a:r>
                    </a:p>
                  </a:txBody>
                  <a:tcPr marL="23915" marR="23915" marT="11958" marB="1195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176945206"/>
                  </a:ext>
                </a:extLst>
              </a:tr>
              <a:tr h="523757">
                <a:tc>
                  <a:txBody>
                    <a:bodyPr/>
                    <a:lstStyle/>
                    <a:p>
                      <a:pPr algn="l" fontAlgn="base">
                        <a:spcBef>
                          <a:spcPts val="0"/>
                        </a:spcBef>
                        <a:spcAft>
                          <a:spcPts val="0"/>
                        </a:spcAft>
                      </a:pPr>
                      <a:endParaRPr lang="ja-JP" altLang="en-US" sz="1200" b="0" i="0" u="none" strike="noStrike" dirty="0">
                        <a:effectLst/>
                        <a:latin typeface="Meiryo UI" panose="020B0604030504040204" pitchFamily="50" charset="-128"/>
                        <a:ea typeface="Meiryo UI" panose="020B0604030504040204" pitchFamily="50" charset="-128"/>
                      </a:endParaRPr>
                    </a:p>
                  </a:txBody>
                  <a:tcPr marL="23915" marR="23915" marT="11958" marB="1195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gridSpan="3">
                  <a:txBody>
                    <a:bodyPr/>
                    <a:lstStyle/>
                    <a:p>
                      <a:pPr marL="0" marR="0" lvl="0" indent="0" algn="l" defTabSz="685800" rtl="0" eaLnBrk="1" fontAlgn="base" latinLnBrk="0" hangingPunct="1">
                        <a:lnSpc>
                          <a:spcPct val="100000"/>
                        </a:lnSpc>
                        <a:spcBef>
                          <a:spcPts val="0"/>
                        </a:spcBef>
                        <a:spcAft>
                          <a:spcPts val="0"/>
                        </a:spcAft>
                        <a:buClrTx/>
                        <a:buSzTx/>
                        <a:buFontTx/>
                        <a:buNone/>
                        <a:tabLst/>
                        <a:defRPr/>
                      </a:pPr>
                      <a:r>
                        <a:rPr lang="en-US" altLang="ja-JP" sz="1100" b="0" i="0" u="none" strike="noStrike" dirty="0">
                          <a:effectLst/>
                          <a:latin typeface="Meiryo UI" panose="020B0604030504040204" pitchFamily="50" charset="-128"/>
                          <a:ea typeface="Meiryo UI" panose="020B0604030504040204" pitchFamily="50" charset="-128"/>
                        </a:rPr>
                        <a:t>【</a:t>
                      </a:r>
                      <a:r>
                        <a:rPr lang="ja-JP" altLang="en-US" sz="1100" b="0" i="0" u="none" strike="noStrike" dirty="0">
                          <a:effectLst/>
                          <a:latin typeface="Meiryo UI" panose="020B0604030504040204" pitchFamily="50" charset="-128"/>
                          <a:ea typeface="Meiryo UI" panose="020B0604030504040204" pitchFamily="50" charset="-128"/>
                        </a:rPr>
                        <a:t>備考</a:t>
                      </a:r>
                      <a:r>
                        <a:rPr lang="en-US" altLang="ja-JP" sz="1100" b="0" i="0" u="none" strike="noStrike" dirty="0">
                          <a:effectLst/>
                          <a:latin typeface="Meiryo UI" panose="020B0604030504040204" pitchFamily="50" charset="-128"/>
                          <a:ea typeface="Meiryo UI" panose="020B0604030504040204" pitchFamily="50" charset="-128"/>
                        </a:rPr>
                        <a:t>】</a:t>
                      </a:r>
                      <a:r>
                        <a:rPr lang="ja-JP" altLang="en-US" sz="1100" b="0" i="0" u="none" strike="noStrike" dirty="0">
                          <a:effectLst/>
                          <a:latin typeface="Meiryo UI" panose="020B0604030504040204" pitchFamily="50" charset="-128"/>
                          <a:ea typeface="Meiryo UI" panose="020B0604030504040204" pitchFamily="50" charset="-128"/>
                        </a:rPr>
                        <a:t>　イベントの企画運営にあたり具体的に関係者間で未定な事項など詰めて行きましょう。</a:t>
                      </a:r>
                    </a:p>
                    <a:p>
                      <a:pPr algn="l" fontAlgn="base">
                        <a:spcBef>
                          <a:spcPts val="0"/>
                        </a:spcBef>
                        <a:spcAft>
                          <a:spcPts val="0"/>
                        </a:spcAft>
                      </a:pPr>
                      <a:endParaRPr lang="ja-JP" altLang="en-US" sz="1100" b="0" i="0" u="none" strike="noStrike" dirty="0">
                        <a:effectLst/>
                        <a:latin typeface="Meiryo UI" panose="020B0604030504040204" pitchFamily="50" charset="-128"/>
                        <a:ea typeface="Meiryo UI" panose="020B0604030504040204" pitchFamily="50" charset="-128"/>
                      </a:endParaRPr>
                    </a:p>
                  </a:txBody>
                  <a:tcPr marL="23915" marR="23915" marT="11958" marB="1195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75437853"/>
                  </a:ext>
                </a:extLst>
              </a:tr>
            </a:tbl>
          </a:graphicData>
        </a:graphic>
      </p:graphicFrame>
      <p:sp>
        <p:nvSpPr>
          <p:cNvPr id="6" name="テキスト ボックス 5">
            <a:extLst>
              <a:ext uri="{FF2B5EF4-FFF2-40B4-BE49-F238E27FC236}">
                <a16:creationId xmlns:a16="http://schemas.microsoft.com/office/drawing/2014/main" id="{95405D90-2689-9102-EBCE-65B417E4F512}"/>
              </a:ext>
            </a:extLst>
          </p:cNvPr>
          <p:cNvSpPr txBox="1"/>
          <p:nvPr/>
        </p:nvSpPr>
        <p:spPr>
          <a:xfrm>
            <a:off x="73824" y="92524"/>
            <a:ext cx="1246061" cy="276999"/>
          </a:xfrm>
          <a:prstGeom prst="rect">
            <a:avLst/>
          </a:prstGeom>
        </p:spPr>
        <p:style>
          <a:lnRef idx="0">
            <a:schemeClr val="dk1"/>
          </a:lnRef>
          <a:fillRef idx="3">
            <a:schemeClr val="dk1"/>
          </a:fillRef>
          <a:effectRef idx="3">
            <a:schemeClr val="dk1"/>
          </a:effectRef>
          <a:fontRef idx="minor">
            <a:schemeClr val="lt1"/>
          </a:fontRef>
        </p:style>
        <p:txBody>
          <a:bodyPr wrap="square">
            <a:spAutoFit/>
          </a:bodyPr>
          <a:lstStyle/>
          <a:p>
            <a:pPr algn="ctr"/>
            <a:r>
              <a:rPr lang="zh-TW" altLang="en-US" sz="1200" dirty="0">
                <a:solidFill>
                  <a:schemeClr val="bg1"/>
                </a:solidFill>
                <a:latin typeface="Meiryo UI" panose="020B0604030504040204" pitchFamily="50" charset="-128"/>
                <a:ea typeface="Meiryo UI" panose="020B0604030504040204" pitchFamily="50" charset="-128"/>
              </a:rPr>
              <a:t>協賛申請書</a:t>
            </a:r>
            <a:endParaRPr lang="ja-JP" altLang="en-US" sz="1200" dirty="0">
              <a:solidFill>
                <a:schemeClr val="bg1"/>
              </a:solidFill>
              <a:latin typeface="Meiryo UI" panose="020B0604030504040204" pitchFamily="50" charset="-128"/>
              <a:ea typeface="Meiryo UI" panose="020B0604030504040204" pitchFamily="50" charset="-128"/>
            </a:endParaRPr>
          </a:p>
        </p:txBody>
      </p:sp>
      <p:sp>
        <p:nvSpPr>
          <p:cNvPr id="3" name="テキスト ボックス 2">
            <a:extLst>
              <a:ext uri="{FF2B5EF4-FFF2-40B4-BE49-F238E27FC236}">
                <a16:creationId xmlns:a16="http://schemas.microsoft.com/office/drawing/2014/main" id="{E1525872-A789-1E8B-EB5E-1371E00EC908}"/>
              </a:ext>
            </a:extLst>
          </p:cNvPr>
          <p:cNvSpPr txBox="1"/>
          <p:nvPr/>
        </p:nvSpPr>
        <p:spPr>
          <a:xfrm>
            <a:off x="3869671" y="387956"/>
            <a:ext cx="2779776" cy="276999"/>
          </a:xfrm>
          <a:prstGeom prst="rect">
            <a:avLst/>
          </a:prstGeom>
          <a:noFill/>
        </p:spPr>
        <p:txBody>
          <a:bodyPr wrap="square" lIns="91440" tIns="45720" rIns="91440" bIns="45720" anchor="t">
            <a:spAutoFit/>
          </a:bodyPr>
          <a:lstStyle/>
          <a:p>
            <a:pPr algn="r" fontAlgn="base">
              <a:spcBef>
                <a:spcPts val="0"/>
              </a:spcBef>
              <a:spcAft>
                <a:spcPts val="0"/>
              </a:spcAft>
            </a:pPr>
            <a:r>
              <a:rPr lang="ja-JP" altLang="en-US" sz="1200" b="0" i="0" u="none" strike="noStrike" dirty="0">
                <a:effectLst/>
                <a:latin typeface="Meiryo UI"/>
                <a:ea typeface="Meiryo UI"/>
              </a:rPr>
              <a:t>申請日　　月　　日</a:t>
            </a:r>
            <a:endParaRPr lang="zh-CN" altLang="en-US" sz="1200" b="0" i="0" u="none" strike="noStrike" dirty="0">
              <a:effectLst/>
              <a:latin typeface="Meiryo UI"/>
              <a:ea typeface="Meiryo UI"/>
            </a:endParaRPr>
          </a:p>
        </p:txBody>
      </p:sp>
    </p:spTree>
    <p:extLst>
      <p:ext uri="{BB962C8B-B14F-4D97-AF65-F5344CB8AC3E}">
        <p14:creationId xmlns:p14="http://schemas.microsoft.com/office/powerpoint/2010/main" val="1577515460"/>
      </p:ext>
    </p:extLst>
  </p:cSld>
  <p:clrMapOvr>
    <a:masterClrMapping/>
  </p:clrMapOvr>
  <p:transition/>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テーマ">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B63AF3FFE89F984B8CDFC46D503533A2" ma:contentTypeVersion="15" ma:contentTypeDescription="新しいドキュメントを作成します。" ma:contentTypeScope="" ma:versionID="8cdabb14129ec26be0ac4749bb610523">
  <xsd:schema xmlns:xsd="http://www.w3.org/2001/XMLSchema" xmlns:xs="http://www.w3.org/2001/XMLSchema" xmlns:p="http://schemas.microsoft.com/office/2006/metadata/properties" xmlns:ns2="b7c5c9df-9b25-463f-ada7-141dc03fc653" xmlns:ns3="b91e0570-49a9-4fc7-9913-b94d981eba28" targetNamespace="http://schemas.microsoft.com/office/2006/metadata/properties" ma:root="true" ma:fieldsID="2824144e12640b64e674bb08569fad1d" ns2:_="" ns3:_="">
    <xsd:import namespace="b7c5c9df-9b25-463f-ada7-141dc03fc653"/>
    <xsd:import namespace="b91e0570-49a9-4fc7-9913-b94d981eba28"/>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2:MediaServiceSearchProperties" minOccurs="0"/>
                <xsd:element ref="ns2:MediaServiceGenerationTime" minOccurs="0"/>
                <xsd:element ref="ns2:MediaServiceEventHashCode" minOccurs="0"/>
                <xsd:element ref="ns2:MediaLengthInSeconds" minOccurs="0"/>
                <xsd:element ref="ns2:MediaServiceDateTaken" minOccurs="0"/>
                <xsd:element ref="ns2:lcf76f155ced4ddcb4097134ff3c332f" minOccurs="0"/>
                <xsd:element ref="ns3:TaxCatchAll" minOccurs="0"/>
                <xsd:element ref="ns2:MediaServiceOCR" minOccurs="0"/>
                <xsd:element ref="ns3:SharedWithUsers" minOccurs="0"/>
                <xsd:element ref="ns3:SharedWithDetails"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7c5c9df-9b25-463f-ada7-141dc03fc65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ServiceSearchProperties" ma:index="11" nillable="true" ma:displayName="MediaServiceSearchProperties" ma:hidden="true" ma:internalName="MediaServiceSearchProperties" ma:readOnly="true">
      <xsd:simpleType>
        <xsd:restriction base="dms:Note"/>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LengthInSeconds" ma:index="14" nillable="true" ma:displayName="MediaLengthInSeconds" ma:hidden="true" ma:internalName="MediaLengthInSeconds" ma:readOnly="true">
      <xsd:simpleType>
        <xsd:restriction base="dms:Unknown"/>
      </xsd:simpleType>
    </xsd:element>
    <xsd:element name="MediaServiceDateTaken" ma:index="15" nillable="true" ma:displayName="MediaServiceDateTaken" ma:hidden="true" ma:indexed="true" ma:internalName="MediaServiceDateTaken" ma:readOnly="true">
      <xsd:simpleType>
        <xsd:restriction base="dms:Text"/>
      </xsd:simpleType>
    </xsd:element>
    <xsd:element name="lcf76f155ced4ddcb4097134ff3c332f" ma:index="17" nillable="true" ma:taxonomy="true" ma:internalName="lcf76f155ced4ddcb4097134ff3c332f" ma:taxonomyFieldName="MediaServiceImageTags" ma:displayName="画像タグ" ma:readOnly="false" ma:fieldId="{5cf76f15-5ced-4ddc-b409-7134ff3c332f}" ma:taxonomyMulti="true" ma:sspId="c8d623f0-c3d6-48c0-91ae-9e9748d34627" ma:termSetId="09814cd3-568e-fe90-9814-8d621ff8fb84" ma:anchorId="fba54fb3-c3e1-fe81-a776-ca4b69148c4d" ma:open="true" ma:isKeyword="false">
      <xsd:complexType>
        <xsd:sequence>
          <xsd:element ref="pc:Terms" minOccurs="0" maxOccurs="1"/>
        </xsd:sequence>
      </xsd:complexType>
    </xsd:element>
    <xsd:element name="MediaServiceOCR" ma:index="19" nillable="true" ma:displayName="Extracted Text" ma:internalName="MediaServiceOCR" ma:readOnly="true">
      <xsd:simpleType>
        <xsd:restriction base="dms:Note">
          <xsd:maxLength value="255"/>
        </xsd:restriction>
      </xsd:simpleType>
    </xsd:element>
    <xsd:element name="MediaServiceLocation" ma:index="22"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91e0570-49a9-4fc7-9913-b94d981eba28" elementFormDefault="qualified">
    <xsd:import namespace="http://schemas.microsoft.com/office/2006/documentManagement/types"/>
    <xsd:import namespace="http://schemas.microsoft.com/office/infopath/2007/PartnerControls"/>
    <xsd:element name="TaxCatchAll" ma:index="18" nillable="true" ma:displayName="Taxonomy Catch All Column" ma:hidden="true" ma:list="{881b513a-ee5a-406f-aa0e-94126869a1e1}" ma:internalName="TaxCatchAll" ma:showField="CatchAllData" ma:web="b91e0570-49a9-4fc7-9913-b94d981eba28">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共有相手の詳細情報"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b7c5c9df-9b25-463f-ada7-141dc03fc653">
      <Terms xmlns="http://schemas.microsoft.com/office/infopath/2007/PartnerControls"/>
    </lcf76f155ced4ddcb4097134ff3c332f>
    <TaxCatchAll xmlns="b91e0570-49a9-4fc7-9913-b94d981eba28" xsi:nil="true"/>
  </documentManagement>
</p:properties>
</file>

<file path=customXml/itemProps1.xml><?xml version="1.0" encoding="utf-8"?>
<ds:datastoreItem xmlns:ds="http://schemas.openxmlformats.org/officeDocument/2006/customXml" ds:itemID="{9329E515-DA9A-431C-8335-204EF373F11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7c5c9df-9b25-463f-ada7-141dc03fc653"/>
    <ds:schemaRef ds:uri="b91e0570-49a9-4fc7-9913-b94d981eba2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F98CDD01-1DFC-4DED-A2EF-A02122E7ACCD}">
  <ds:schemaRefs>
    <ds:schemaRef ds:uri="http://schemas.microsoft.com/sharepoint/v3/contenttype/forms"/>
  </ds:schemaRefs>
</ds:datastoreItem>
</file>

<file path=customXml/itemProps3.xml><?xml version="1.0" encoding="utf-8"?>
<ds:datastoreItem xmlns:ds="http://schemas.openxmlformats.org/officeDocument/2006/customXml" ds:itemID="{B6649EB1-1F11-419A-85D2-38CA42D6870D}">
  <ds:schemaRefs>
    <ds:schemaRef ds:uri="http://purl.org/dc/terms/"/>
    <ds:schemaRef ds:uri="http://schemas.openxmlformats.org/package/2006/metadata/core-properties"/>
    <ds:schemaRef ds:uri="http://schemas.microsoft.com/office/2006/documentManagement/types"/>
    <ds:schemaRef ds:uri="b91e0570-49a9-4fc7-9913-b94d981eba28"/>
    <ds:schemaRef ds:uri="http://schemas.microsoft.com/office/infopath/2007/PartnerControls"/>
    <ds:schemaRef ds:uri="b7c5c9df-9b25-463f-ada7-141dc03fc653"/>
    <ds:schemaRef ds:uri="http://purl.org/dc/elements/1.1/"/>
    <ds:schemaRef ds:uri="http://purl.org/dc/dcmitype/"/>
    <ds:schemaRef ds:uri="http://schemas.microsoft.com/office/2006/metadata/properties"/>
    <ds:schemaRef ds:uri="http://www.w3.org/XML/1998/namespace"/>
  </ds:schemaRefs>
</ds:datastoreItem>
</file>

<file path=docMetadata/LabelInfo.xml><?xml version="1.0" encoding="utf-8"?>
<clbl:labelList xmlns:clbl="http://schemas.microsoft.com/office/2020/mipLabelMetadata">
  <clbl:label id="{23ed4288-e1c3-41d2-9099-5088ef2adcf7}" enabled="1" method="Privileged" siteId="{13bce9b3-c38d-4764-b636-26955c3b5750}" contentBits="0" removed="0"/>
</clbl:labelList>
</file>

<file path=docProps/app.xml><?xml version="1.0" encoding="utf-8"?>
<Properties xmlns="http://schemas.openxmlformats.org/officeDocument/2006/extended-properties" xmlns:vt="http://schemas.openxmlformats.org/officeDocument/2006/docPropsVTypes">
  <Template>Office Theme</Template>
  <TotalTime>714</TotalTime>
  <Words>701</Words>
  <Application>Microsoft Office PowerPoint</Application>
  <PresentationFormat>A4 210 x 297 mm</PresentationFormat>
  <Paragraphs>142</Paragraphs>
  <Slides>2</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Meiryo UI</vt:lpstr>
      <vt:lpstr>Aptos</vt:lpstr>
      <vt:lpstr>Aptos Display</vt:lpstr>
      <vt:lpstr>Arial</vt:lpstr>
      <vt:lpstr>Times New Roman</vt:lpstr>
      <vt:lpstr>Wingdings</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Kazuyuki Mio</dc:creator>
  <cp:lastModifiedBy>盛和 野秋</cp:lastModifiedBy>
  <cp:revision>21</cp:revision>
  <dcterms:created xsi:type="dcterms:W3CDTF">2024-05-11T12:14:45Z</dcterms:created>
  <dcterms:modified xsi:type="dcterms:W3CDTF">2024-07-18T21:28:32Z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0x010100B63AF3FFE89F984B8CDFC46D503533A2</vt:lpwstr>
  </property>
  <property fmtid="{D5CDD505-2E9C-101B-9397-08002B2CF9AE}" pid="3" name="MediaServiceImageTags">
    <vt:lpwstr/>
  </property>
</Properties>
</file>